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Lst>
  <p:sldSz cx="15113000" cy="21374100"/>
  <p:notesSz cx="6858000" cy="9144000"/>
  <p:embeddedFontLst>
    <p:embeddedFont>
      <p:font typeface="Baloo 2" pitchFamily="2" charset="0"/>
      <p:regular r:id="rId3"/>
      <p:bold r:id="rId4"/>
    </p:embeddedFont>
    <p:embeddedFont>
      <p:font typeface="Calibri" panose="020F0502020204030204" pitchFamily="34" charset="0"/>
      <p:regular r:id="rId5"/>
      <p:bold r:id="rId6"/>
      <p:italic r:id="rId7"/>
      <p:boldItalic r:id="rId8"/>
    </p:embeddedFont>
    <p:embeddedFont>
      <p:font typeface="Caveat Brush" pitchFamily="2" charset="0"/>
      <p:regular r:id="rId9"/>
    </p:embeddedFont>
    <p:embeddedFont>
      <p:font typeface="Faustina" panose="020B0604020202020204" charset="0"/>
      <p:regular r:id="rId10"/>
    </p:embeddedFont>
    <p:embeddedFont>
      <p:font typeface="Faustina Bold"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99"/>
    <a:srgbClr val="99FF66"/>
    <a:srgbClr val="00CC00"/>
    <a:srgbClr val="66FF33"/>
    <a:srgbClr val="66FF66"/>
    <a:srgbClr val="33CC33"/>
    <a:srgbClr val="CCFF99"/>
    <a:srgbClr val="CCFFCC"/>
    <a:srgbClr val="FFFFCC"/>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84" autoAdjust="0"/>
    <p:restoredTop sz="95524" autoAdjust="0"/>
  </p:normalViewPr>
  <p:slideViewPr>
    <p:cSldViewPr>
      <p:cViewPr>
        <p:scale>
          <a:sx n="33" d="100"/>
          <a:sy n="33" d="100"/>
        </p:scale>
        <p:origin x="2458" y="3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13" Type="http://schemas.openxmlformats.org/officeDocument/2006/relationships/viewProps" Target="viewProps.xml"/><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font" Target="fonts/font9.fntdata"/><Relationship Id="rId5" Type="http://schemas.openxmlformats.org/officeDocument/2006/relationships/font" Target="fonts/font3.fntdata"/><Relationship Id="rId15" Type="http://schemas.openxmlformats.org/officeDocument/2006/relationships/tableStyles" Target="tableStyles.xml"/><Relationship Id="rId10" Type="http://schemas.openxmlformats.org/officeDocument/2006/relationships/font" Target="fonts/font8.fntdata"/><Relationship Id="rId4" Type="http://schemas.openxmlformats.org/officeDocument/2006/relationships/font" Target="fonts/font2.fntdata"/><Relationship Id="rId9" Type="http://schemas.openxmlformats.org/officeDocument/2006/relationships/font" Target="fonts/font7.fntdata"/><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png"/><Relationship Id="rId21" Type="http://schemas.openxmlformats.org/officeDocument/2006/relationships/image" Target="../media/image20.png"/><Relationship Id="rId34" Type="http://schemas.openxmlformats.org/officeDocument/2006/relationships/image" Target="../media/image33.png"/><Relationship Id="rId42" Type="http://schemas.openxmlformats.org/officeDocument/2006/relationships/image" Target="../media/image41.png"/><Relationship Id="rId47" Type="http://schemas.openxmlformats.org/officeDocument/2006/relationships/image" Target="../media/image46.jpeg"/><Relationship Id="rId7" Type="http://schemas.openxmlformats.org/officeDocument/2006/relationships/image" Target="../media/image6.png"/><Relationship Id="rId2" Type="http://schemas.openxmlformats.org/officeDocument/2006/relationships/image" Target="../media/image1.webp"/><Relationship Id="rId16" Type="http://schemas.openxmlformats.org/officeDocument/2006/relationships/image" Target="../media/image15.png"/><Relationship Id="rId29" Type="http://schemas.openxmlformats.org/officeDocument/2006/relationships/image" Target="../media/image28.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jpeg"/><Relationship Id="rId37" Type="http://schemas.openxmlformats.org/officeDocument/2006/relationships/image" Target="../media/image36.png"/><Relationship Id="rId40" Type="http://schemas.openxmlformats.org/officeDocument/2006/relationships/image" Target="../media/image39.png"/><Relationship Id="rId45" Type="http://schemas.openxmlformats.org/officeDocument/2006/relationships/image" Target="../media/image44.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49" Type="http://schemas.openxmlformats.org/officeDocument/2006/relationships/image" Target="../media/image48.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4" Type="http://schemas.openxmlformats.org/officeDocument/2006/relationships/image" Target="../media/image43.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43" Type="http://schemas.openxmlformats.org/officeDocument/2006/relationships/image" Target="../media/image42.png"/><Relationship Id="rId48" Type="http://schemas.openxmlformats.org/officeDocument/2006/relationships/image" Target="../media/image47.png"/><Relationship Id="rId8" Type="http://schemas.openxmlformats.org/officeDocument/2006/relationships/image" Target="../media/image7.png"/><Relationship Id="rId3" Type="http://schemas.openxmlformats.org/officeDocument/2006/relationships/image" Target="../media/image2.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46" Type="http://schemas.openxmlformats.org/officeDocument/2006/relationships/image" Target="../media/image45.png"/><Relationship Id="rId20" Type="http://schemas.openxmlformats.org/officeDocument/2006/relationships/image" Target="../media/image19.png"/><Relationship Id="rId41"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1000" r="-21000"/>
          </a:stretch>
        </a:blipFill>
        <a:effectLst/>
      </p:bgPr>
    </p:bg>
    <p:spTree>
      <p:nvGrpSpPr>
        <p:cNvPr id="1" name=""/>
        <p:cNvGrpSpPr/>
        <p:nvPr/>
      </p:nvGrpSpPr>
      <p:grpSpPr>
        <a:xfrm>
          <a:off x="0" y="0"/>
          <a:ext cx="0" cy="0"/>
          <a:chOff x="0" y="0"/>
          <a:chExt cx="0" cy="0"/>
        </a:xfrm>
      </p:grpSpPr>
      <p:sp>
        <p:nvSpPr>
          <p:cNvPr id="583" name="Flowchart: Connector 582">
            <a:extLst>
              <a:ext uri="{FF2B5EF4-FFF2-40B4-BE49-F238E27FC236}">
                <a16:creationId xmlns:a16="http://schemas.microsoft.com/office/drawing/2014/main" id="{D31E9196-3316-4BE9-A698-75046495CB31}"/>
              </a:ext>
            </a:extLst>
          </p:cNvPr>
          <p:cNvSpPr/>
          <p:nvPr/>
        </p:nvSpPr>
        <p:spPr>
          <a:xfrm>
            <a:off x="5210131" y="6119020"/>
            <a:ext cx="1705462" cy="1890041"/>
          </a:xfrm>
          <a:prstGeom prst="flowChartConnector">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81" name="Freeform: Shape 580">
            <a:extLst>
              <a:ext uri="{FF2B5EF4-FFF2-40B4-BE49-F238E27FC236}">
                <a16:creationId xmlns:a16="http://schemas.microsoft.com/office/drawing/2014/main" id="{F0F8D16A-B6A4-4E03-B0A2-3B264220E685}"/>
              </a:ext>
            </a:extLst>
          </p:cNvPr>
          <p:cNvSpPr/>
          <p:nvPr/>
        </p:nvSpPr>
        <p:spPr>
          <a:xfrm>
            <a:off x="2526918" y="4480560"/>
            <a:ext cx="883032" cy="689610"/>
          </a:xfrm>
          <a:custGeom>
            <a:avLst/>
            <a:gdLst>
              <a:gd name="connsiteX0" fmla="*/ 883032 w 883032"/>
              <a:gd name="connsiteY0" fmla="*/ 0 h 689610"/>
              <a:gd name="connsiteX1" fmla="*/ 303912 w 883032"/>
              <a:gd name="connsiteY1" fmla="*/ 300990 h 689610"/>
              <a:gd name="connsiteX2" fmla="*/ 6732 w 883032"/>
              <a:gd name="connsiteY2" fmla="*/ 689610 h 689610"/>
            </a:gdLst>
            <a:ahLst/>
            <a:cxnLst>
              <a:cxn ang="0">
                <a:pos x="connsiteX0" y="connsiteY0"/>
              </a:cxn>
              <a:cxn ang="0">
                <a:pos x="connsiteX1" y="connsiteY1"/>
              </a:cxn>
              <a:cxn ang="0">
                <a:pos x="connsiteX2" y="connsiteY2"/>
              </a:cxn>
            </a:cxnLst>
            <a:rect l="l" t="t" r="r" b="b"/>
            <a:pathLst>
              <a:path w="883032" h="689610">
                <a:moveTo>
                  <a:pt x="883032" y="0"/>
                </a:moveTo>
                <a:cubicBezTo>
                  <a:pt x="666497" y="93027"/>
                  <a:pt x="449962" y="186055"/>
                  <a:pt x="303912" y="300990"/>
                </a:cubicBezTo>
                <a:cubicBezTo>
                  <a:pt x="157862" y="415925"/>
                  <a:pt x="-38988" y="685165"/>
                  <a:pt x="6732" y="689610"/>
                </a:cubicBezTo>
              </a:path>
            </a:pathLst>
          </a:custGeom>
          <a:noFill/>
          <a:ln>
            <a:solidFill>
              <a:srgbClr val="578A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8" name="Group 18"/>
          <p:cNvGrpSpPr/>
          <p:nvPr/>
        </p:nvGrpSpPr>
        <p:grpSpPr>
          <a:xfrm rot="-5400000">
            <a:off x="-9887743" y="9887742"/>
            <a:ext cx="20407087" cy="631601"/>
            <a:chOff x="0" y="0"/>
            <a:chExt cx="3679229" cy="113176"/>
          </a:xfrm>
        </p:grpSpPr>
        <p:sp>
          <p:nvSpPr>
            <p:cNvPr id="19" name="Freeform 19"/>
            <p:cNvSpPr/>
            <p:nvPr/>
          </p:nvSpPr>
          <p:spPr>
            <a:xfrm>
              <a:off x="0" y="0"/>
              <a:ext cx="3679229" cy="113176"/>
            </a:xfrm>
            <a:custGeom>
              <a:avLst/>
              <a:gdLst/>
              <a:ahLst/>
              <a:cxnLst/>
              <a:rect l="l" t="t" r="r" b="b"/>
              <a:pathLst>
                <a:path w="3679229" h="113176">
                  <a:moveTo>
                    <a:pt x="7918" y="0"/>
                  </a:moveTo>
                  <a:lnTo>
                    <a:pt x="3671310" y="0"/>
                  </a:lnTo>
                  <a:cubicBezTo>
                    <a:pt x="3673410" y="0"/>
                    <a:pt x="3675424" y="834"/>
                    <a:pt x="3676909" y="2319"/>
                  </a:cubicBezTo>
                  <a:cubicBezTo>
                    <a:pt x="3678394" y="3804"/>
                    <a:pt x="3679229" y="5818"/>
                    <a:pt x="3679229" y="7918"/>
                  </a:cubicBezTo>
                  <a:lnTo>
                    <a:pt x="3679229" y="105258"/>
                  </a:lnTo>
                  <a:cubicBezTo>
                    <a:pt x="3679229" y="109631"/>
                    <a:pt x="3675683" y="113176"/>
                    <a:pt x="3671310" y="113176"/>
                  </a:cubicBezTo>
                  <a:lnTo>
                    <a:pt x="7918" y="113176"/>
                  </a:lnTo>
                  <a:cubicBezTo>
                    <a:pt x="3545" y="113176"/>
                    <a:pt x="0" y="109631"/>
                    <a:pt x="0" y="105258"/>
                  </a:cubicBezTo>
                  <a:lnTo>
                    <a:pt x="0" y="7918"/>
                  </a:lnTo>
                  <a:cubicBezTo>
                    <a:pt x="0" y="5818"/>
                    <a:pt x="834" y="3804"/>
                    <a:pt x="2319" y="2319"/>
                  </a:cubicBezTo>
                  <a:cubicBezTo>
                    <a:pt x="3804" y="834"/>
                    <a:pt x="5818" y="0"/>
                    <a:pt x="7918" y="0"/>
                  </a:cubicBezTo>
                  <a:close/>
                </a:path>
              </a:pathLst>
            </a:custGeom>
            <a:solidFill>
              <a:srgbClr val="015042"/>
            </a:solidFill>
            <a:ln cap="rnd">
              <a:noFill/>
              <a:prstDash val="solid"/>
              <a:round/>
            </a:ln>
          </p:spPr>
        </p:sp>
        <p:sp>
          <p:nvSpPr>
            <p:cNvPr id="20" name="TextBox 20"/>
            <p:cNvSpPr txBox="1"/>
            <p:nvPr/>
          </p:nvSpPr>
          <p:spPr>
            <a:xfrm>
              <a:off x="0" y="9525"/>
              <a:ext cx="3679229" cy="103651"/>
            </a:xfrm>
            <a:prstGeom prst="rect">
              <a:avLst/>
            </a:prstGeom>
          </p:spPr>
          <p:txBody>
            <a:bodyPr lIns="50800" tIns="50800" rIns="50800" bIns="50800" rtlCol="0" anchor="ctr"/>
            <a:lstStyle/>
            <a:p>
              <a:pPr marL="0" lvl="0" indent="0" algn="ctr">
                <a:lnSpc>
                  <a:spcPts val="3987"/>
                </a:lnSpc>
                <a:spcBef>
                  <a:spcPct val="0"/>
                </a:spcBef>
              </a:pPr>
              <a:endParaRPr/>
            </a:p>
          </p:txBody>
        </p:sp>
      </p:grpSp>
      <p:grpSp>
        <p:nvGrpSpPr>
          <p:cNvPr id="21" name="Group 21"/>
          <p:cNvGrpSpPr/>
          <p:nvPr/>
        </p:nvGrpSpPr>
        <p:grpSpPr>
          <a:xfrm>
            <a:off x="0" y="20059650"/>
            <a:ext cx="7571059" cy="3373683"/>
            <a:chOff x="0" y="0"/>
            <a:chExt cx="1394251" cy="604526"/>
          </a:xfrm>
        </p:grpSpPr>
        <p:sp>
          <p:nvSpPr>
            <p:cNvPr id="22" name="Freeform 22"/>
            <p:cNvSpPr/>
            <p:nvPr/>
          </p:nvSpPr>
          <p:spPr>
            <a:xfrm>
              <a:off x="0" y="0"/>
              <a:ext cx="1394251" cy="604526"/>
            </a:xfrm>
            <a:custGeom>
              <a:avLst/>
              <a:gdLst/>
              <a:ahLst/>
              <a:cxnLst/>
              <a:rect l="l" t="t" r="r" b="b"/>
              <a:pathLst>
                <a:path w="1394251" h="604526">
                  <a:moveTo>
                    <a:pt x="1174818" y="0"/>
                  </a:moveTo>
                  <a:lnTo>
                    <a:pt x="20826" y="0"/>
                  </a:lnTo>
                  <a:cubicBezTo>
                    <a:pt x="15303" y="0"/>
                    <a:pt x="10006" y="2194"/>
                    <a:pt x="6100" y="6100"/>
                  </a:cubicBezTo>
                  <a:cubicBezTo>
                    <a:pt x="2194" y="10006"/>
                    <a:pt x="0" y="15303"/>
                    <a:pt x="0" y="20826"/>
                  </a:cubicBezTo>
                  <a:lnTo>
                    <a:pt x="0" y="583700"/>
                  </a:lnTo>
                  <a:cubicBezTo>
                    <a:pt x="0" y="595202"/>
                    <a:pt x="9324" y="604526"/>
                    <a:pt x="20826" y="604526"/>
                  </a:cubicBezTo>
                  <a:lnTo>
                    <a:pt x="1174818" y="604526"/>
                  </a:lnTo>
                  <a:cubicBezTo>
                    <a:pt x="1187836" y="604526"/>
                    <a:pt x="1200000" y="598046"/>
                    <a:pt x="1207264" y="587242"/>
                  </a:cubicBezTo>
                  <a:lnTo>
                    <a:pt x="1387225" y="319547"/>
                  </a:lnTo>
                  <a:cubicBezTo>
                    <a:pt x="1394251" y="309095"/>
                    <a:pt x="1394251" y="295431"/>
                    <a:pt x="1387225" y="284979"/>
                  </a:cubicBezTo>
                  <a:lnTo>
                    <a:pt x="1207264" y="17284"/>
                  </a:lnTo>
                  <a:cubicBezTo>
                    <a:pt x="1200000" y="6480"/>
                    <a:pt x="1187836" y="0"/>
                    <a:pt x="1174818" y="0"/>
                  </a:cubicBezTo>
                  <a:close/>
                </a:path>
              </a:pathLst>
            </a:custGeom>
            <a:solidFill>
              <a:srgbClr val="015042"/>
            </a:solidFill>
            <a:ln cap="rnd">
              <a:noFill/>
              <a:prstDash val="solid"/>
              <a:round/>
            </a:ln>
          </p:spPr>
          <p:txBody>
            <a:bodyPr/>
            <a:lstStyle/>
            <a:p>
              <a:endParaRPr lang="en-ID"/>
            </a:p>
          </p:txBody>
        </p:sp>
        <p:sp>
          <p:nvSpPr>
            <p:cNvPr id="23" name="TextBox 23"/>
            <p:cNvSpPr txBox="1"/>
            <p:nvPr/>
          </p:nvSpPr>
          <p:spPr>
            <a:xfrm>
              <a:off x="0" y="9525"/>
              <a:ext cx="1284544" cy="595001"/>
            </a:xfrm>
            <a:prstGeom prst="rect">
              <a:avLst/>
            </a:prstGeom>
          </p:spPr>
          <p:txBody>
            <a:bodyPr lIns="50800" tIns="50800" rIns="50800" bIns="50800" rtlCol="0" anchor="ctr"/>
            <a:lstStyle/>
            <a:p>
              <a:pPr marL="0" lvl="0" indent="0" algn="ctr">
                <a:lnSpc>
                  <a:spcPts val="3987"/>
                </a:lnSpc>
                <a:spcBef>
                  <a:spcPct val="0"/>
                </a:spcBef>
              </a:pPr>
              <a:endParaRPr/>
            </a:p>
          </p:txBody>
        </p:sp>
      </p:grpSp>
      <p:grpSp>
        <p:nvGrpSpPr>
          <p:cNvPr id="24" name="Group 24"/>
          <p:cNvGrpSpPr/>
          <p:nvPr/>
        </p:nvGrpSpPr>
        <p:grpSpPr>
          <a:xfrm>
            <a:off x="6018788" y="20729259"/>
            <a:ext cx="9173214" cy="690741"/>
            <a:chOff x="0" y="0"/>
            <a:chExt cx="1664701" cy="123773"/>
          </a:xfrm>
        </p:grpSpPr>
        <p:sp>
          <p:nvSpPr>
            <p:cNvPr id="25" name="Freeform 25"/>
            <p:cNvSpPr/>
            <p:nvPr/>
          </p:nvSpPr>
          <p:spPr>
            <a:xfrm>
              <a:off x="0" y="0"/>
              <a:ext cx="1664701" cy="123773"/>
            </a:xfrm>
            <a:custGeom>
              <a:avLst/>
              <a:gdLst/>
              <a:ahLst/>
              <a:cxnLst/>
              <a:rect l="l" t="t" r="r" b="b"/>
              <a:pathLst>
                <a:path w="1664701" h="123773">
                  <a:moveTo>
                    <a:pt x="17500" y="0"/>
                  </a:moveTo>
                  <a:lnTo>
                    <a:pt x="1647201" y="0"/>
                  </a:lnTo>
                  <a:cubicBezTo>
                    <a:pt x="1656866" y="0"/>
                    <a:pt x="1664701" y="7835"/>
                    <a:pt x="1664701" y="17500"/>
                  </a:cubicBezTo>
                  <a:lnTo>
                    <a:pt x="1664701" y="106273"/>
                  </a:lnTo>
                  <a:cubicBezTo>
                    <a:pt x="1664701" y="110914"/>
                    <a:pt x="1662858" y="115365"/>
                    <a:pt x="1659576" y="118647"/>
                  </a:cubicBezTo>
                  <a:cubicBezTo>
                    <a:pt x="1656294" y="121929"/>
                    <a:pt x="1651842" y="123773"/>
                    <a:pt x="1647201" y="123773"/>
                  </a:cubicBezTo>
                  <a:lnTo>
                    <a:pt x="17500" y="123773"/>
                  </a:lnTo>
                  <a:cubicBezTo>
                    <a:pt x="7835" y="123773"/>
                    <a:pt x="0" y="115938"/>
                    <a:pt x="0" y="106273"/>
                  </a:cubicBezTo>
                  <a:lnTo>
                    <a:pt x="0" y="17500"/>
                  </a:lnTo>
                  <a:cubicBezTo>
                    <a:pt x="0" y="7835"/>
                    <a:pt x="7835" y="0"/>
                    <a:pt x="17500" y="0"/>
                  </a:cubicBezTo>
                  <a:close/>
                </a:path>
              </a:pathLst>
            </a:custGeom>
            <a:solidFill>
              <a:srgbClr val="015042"/>
            </a:solidFill>
            <a:ln cap="rnd">
              <a:noFill/>
              <a:prstDash val="solid"/>
              <a:round/>
            </a:ln>
          </p:spPr>
        </p:sp>
        <p:sp>
          <p:nvSpPr>
            <p:cNvPr id="26" name="TextBox 26"/>
            <p:cNvSpPr txBox="1"/>
            <p:nvPr/>
          </p:nvSpPr>
          <p:spPr>
            <a:xfrm>
              <a:off x="0" y="9525"/>
              <a:ext cx="1664701" cy="114248"/>
            </a:xfrm>
            <a:prstGeom prst="rect">
              <a:avLst/>
            </a:prstGeom>
          </p:spPr>
          <p:txBody>
            <a:bodyPr lIns="50800" tIns="50800" rIns="50800" bIns="50800" rtlCol="0" anchor="ctr"/>
            <a:lstStyle/>
            <a:p>
              <a:pPr marL="0" lvl="0" indent="0" algn="ctr">
                <a:lnSpc>
                  <a:spcPts val="3987"/>
                </a:lnSpc>
                <a:spcBef>
                  <a:spcPct val="0"/>
                </a:spcBef>
              </a:pPr>
              <a:r>
                <a:rPr lang="en-US" sz="3322" u="none" strike="noStrike">
                  <a:solidFill>
                    <a:srgbClr val="000000"/>
                  </a:solidFill>
                  <a:latin typeface="Faustina"/>
                  <a:ea typeface="Faustina"/>
                  <a:cs typeface="Faustina"/>
                  <a:sym typeface="Faustina"/>
                </a:rPr>
                <a:t> </a:t>
              </a:r>
            </a:p>
          </p:txBody>
        </p:sp>
      </p:grpSp>
      <p:sp>
        <p:nvSpPr>
          <p:cNvPr id="31" name="TextBox 31"/>
          <p:cNvSpPr txBox="1"/>
          <p:nvPr/>
        </p:nvSpPr>
        <p:spPr>
          <a:xfrm>
            <a:off x="628710" y="20437639"/>
            <a:ext cx="5515754" cy="696344"/>
          </a:xfrm>
          <a:prstGeom prst="rect">
            <a:avLst/>
          </a:prstGeom>
        </p:spPr>
        <p:txBody>
          <a:bodyPr wrap="square" lIns="0" tIns="0" rIns="0" bIns="0" rtlCol="0" anchor="t">
            <a:spAutoFit/>
          </a:bodyPr>
          <a:lstStyle/>
          <a:p>
            <a:pPr>
              <a:lnSpc>
                <a:spcPts val="5928"/>
              </a:lnSpc>
              <a:spcBef>
                <a:spcPct val="0"/>
              </a:spcBef>
            </a:pPr>
            <a:r>
              <a:rPr lang="en-US" sz="4900" b="1">
                <a:solidFill>
                  <a:srgbClr val="FFFFFF"/>
                </a:solidFill>
                <a:latin typeface="Faustina Bold"/>
                <a:ea typeface="Faustina Bold"/>
                <a:cs typeface="Faustina Bold"/>
                <a:sym typeface="Faustina Bold"/>
              </a:rPr>
              <a:t>PHÒNG KHCN</a:t>
            </a:r>
          </a:p>
        </p:txBody>
      </p:sp>
      <p:grpSp>
        <p:nvGrpSpPr>
          <p:cNvPr id="36" name="Group 35">
            <a:extLst>
              <a:ext uri="{FF2B5EF4-FFF2-40B4-BE49-F238E27FC236}">
                <a16:creationId xmlns:a16="http://schemas.microsoft.com/office/drawing/2014/main" id="{983EF605-9920-420F-AD96-2BECA294D7D0}"/>
              </a:ext>
            </a:extLst>
          </p:cNvPr>
          <p:cNvGrpSpPr/>
          <p:nvPr/>
        </p:nvGrpSpPr>
        <p:grpSpPr>
          <a:xfrm>
            <a:off x="-2" y="-1830960"/>
            <a:ext cx="17118002" cy="23214960"/>
            <a:chOff x="-2" y="-1830960"/>
            <a:chExt cx="17118002" cy="23214960"/>
          </a:xfrm>
        </p:grpSpPr>
        <p:grpSp>
          <p:nvGrpSpPr>
            <p:cNvPr id="5" name="Group 5"/>
            <p:cNvGrpSpPr/>
            <p:nvPr/>
          </p:nvGrpSpPr>
          <p:grpSpPr>
            <a:xfrm rot="-5400000">
              <a:off x="12999910" y="-1222870"/>
              <a:ext cx="4618179" cy="3402000"/>
              <a:chOff x="0" y="0"/>
              <a:chExt cx="827526" cy="609600"/>
            </a:xfrm>
          </p:grpSpPr>
          <p:sp>
            <p:nvSpPr>
              <p:cNvPr id="6" name="Freeform 6"/>
              <p:cNvSpPr/>
              <p:nvPr/>
            </p:nvSpPr>
            <p:spPr>
              <a:xfrm>
                <a:off x="8553" y="0"/>
                <a:ext cx="810419" cy="609600"/>
              </a:xfrm>
              <a:custGeom>
                <a:avLst/>
                <a:gdLst/>
                <a:ahLst/>
                <a:cxnLst/>
                <a:rect l="l" t="t" r="r" b="b"/>
                <a:pathLst>
                  <a:path w="810419" h="609600">
                    <a:moveTo>
                      <a:pt x="229851" y="0"/>
                    </a:moveTo>
                    <a:lnTo>
                      <a:pt x="580568" y="0"/>
                    </a:lnTo>
                    <a:cubicBezTo>
                      <a:pt x="601592" y="0"/>
                      <a:pt x="620257" y="13453"/>
                      <a:pt x="626905" y="33398"/>
                    </a:cubicBezTo>
                    <a:lnTo>
                      <a:pt x="807840" y="576202"/>
                    </a:lnTo>
                    <a:cubicBezTo>
                      <a:pt x="810419" y="583940"/>
                      <a:pt x="809122" y="592446"/>
                      <a:pt x="804353" y="599062"/>
                    </a:cubicBezTo>
                    <a:cubicBezTo>
                      <a:pt x="799583" y="605679"/>
                      <a:pt x="791924" y="609600"/>
                      <a:pt x="783768" y="609600"/>
                    </a:cubicBezTo>
                    <a:lnTo>
                      <a:pt x="26651" y="609600"/>
                    </a:lnTo>
                    <a:cubicBezTo>
                      <a:pt x="18495" y="609600"/>
                      <a:pt x="10836" y="605679"/>
                      <a:pt x="6067" y="599062"/>
                    </a:cubicBezTo>
                    <a:cubicBezTo>
                      <a:pt x="1298" y="592446"/>
                      <a:pt x="0" y="583940"/>
                      <a:pt x="2580" y="576202"/>
                    </a:cubicBezTo>
                    <a:lnTo>
                      <a:pt x="183514" y="33398"/>
                    </a:lnTo>
                    <a:cubicBezTo>
                      <a:pt x="190163" y="13453"/>
                      <a:pt x="208828" y="0"/>
                      <a:pt x="229851" y="0"/>
                    </a:cubicBezTo>
                    <a:close/>
                  </a:path>
                </a:pathLst>
              </a:custGeom>
              <a:solidFill>
                <a:srgbClr val="015042"/>
              </a:solidFill>
              <a:ln cap="rnd">
                <a:noFill/>
                <a:prstDash val="solid"/>
                <a:round/>
              </a:ln>
            </p:spPr>
          </p:sp>
          <p:sp>
            <p:nvSpPr>
              <p:cNvPr id="7" name="TextBox 7"/>
              <p:cNvSpPr txBox="1"/>
              <p:nvPr/>
            </p:nvSpPr>
            <p:spPr>
              <a:xfrm>
                <a:off x="127000" y="9525"/>
                <a:ext cx="573526" cy="600075"/>
              </a:xfrm>
              <a:prstGeom prst="rect">
                <a:avLst/>
              </a:prstGeom>
            </p:spPr>
            <p:txBody>
              <a:bodyPr lIns="50800" tIns="50800" rIns="50800" bIns="50800" rtlCol="0" anchor="ctr"/>
              <a:lstStyle/>
              <a:p>
                <a:pPr marL="0" lvl="0" indent="0" algn="ctr">
                  <a:lnSpc>
                    <a:spcPts val="3987"/>
                  </a:lnSpc>
                  <a:spcBef>
                    <a:spcPct val="0"/>
                  </a:spcBef>
                </a:pPr>
                <a:endParaRPr/>
              </a:p>
            </p:txBody>
          </p:sp>
        </p:grpSp>
        <p:grpSp>
          <p:nvGrpSpPr>
            <p:cNvPr id="15" name="Group 15"/>
            <p:cNvGrpSpPr/>
            <p:nvPr/>
          </p:nvGrpSpPr>
          <p:grpSpPr>
            <a:xfrm rot="-5400000">
              <a:off x="5024479" y="11216479"/>
              <a:ext cx="19703441" cy="631601"/>
              <a:chOff x="0" y="0"/>
              <a:chExt cx="3530634" cy="113176"/>
            </a:xfrm>
          </p:grpSpPr>
          <p:sp>
            <p:nvSpPr>
              <p:cNvPr id="16" name="Freeform 16"/>
              <p:cNvSpPr/>
              <p:nvPr/>
            </p:nvSpPr>
            <p:spPr>
              <a:xfrm>
                <a:off x="0" y="0"/>
                <a:ext cx="3530634" cy="113176"/>
              </a:xfrm>
              <a:custGeom>
                <a:avLst/>
                <a:gdLst/>
                <a:ahLst/>
                <a:cxnLst/>
                <a:rect l="l" t="t" r="r" b="b"/>
                <a:pathLst>
                  <a:path w="3530634" h="113176">
                    <a:moveTo>
                      <a:pt x="8251" y="0"/>
                    </a:moveTo>
                    <a:lnTo>
                      <a:pt x="3522383" y="0"/>
                    </a:lnTo>
                    <a:cubicBezTo>
                      <a:pt x="3524571" y="0"/>
                      <a:pt x="3526670" y="869"/>
                      <a:pt x="3528217" y="2417"/>
                    </a:cubicBezTo>
                    <a:cubicBezTo>
                      <a:pt x="3529765" y="3964"/>
                      <a:pt x="3530634" y="6063"/>
                      <a:pt x="3530634" y="8251"/>
                    </a:cubicBezTo>
                    <a:lnTo>
                      <a:pt x="3530634" y="104924"/>
                    </a:lnTo>
                    <a:cubicBezTo>
                      <a:pt x="3530634" y="109482"/>
                      <a:pt x="3526940" y="113176"/>
                      <a:pt x="3522383" y="113176"/>
                    </a:cubicBezTo>
                    <a:lnTo>
                      <a:pt x="8251" y="113176"/>
                    </a:lnTo>
                    <a:cubicBezTo>
                      <a:pt x="3694" y="113176"/>
                      <a:pt x="0" y="109482"/>
                      <a:pt x="0" y="104924"/>
                    </a:cubicBezTo>
                    <a:lnTo>
                      <a:pt x="0" y="8251"/>
                    </a:lnTo>
                    <a:cubicBezTo>
                      <a:pt x="0" y="6063"/>
                      <a:pt x="869" y="3964"/>
                      <a:pt x="2417" y="2417"/>
                    </a:cubicBezTo>
                    <a:cubicBezTo>
                      <a:pt x="3964" y="869"/>
                      <a:pt x="6063" y="0"/>
                      <a:pt x="8251" y="0"/>
                    </a:cubicBezTo>
                    <a:close/>
                  </a:path>
                </a:pathLst>
              </a:custGeom>
              <a:solidFill>
                <a:srgbClr val="015042"/>
              </a:solidFill>
              <a:ln cap="rnd">
                <a:noFill/>
                <a:prstDash val="solid"/>
                <a:round/>
              </a:ln>
            </p:spPr>
          </p:sp>
          <p:sp>
            <p:nvSpPr>
              <p:cNvPr id="17" name="TextBox 17"/>
              <p:cNvSpPr txBox="1"/>
              <p:nvPr/>
            </p:nvSpPr>
            <p:spPr>
              <a:xfrm>
                <a:off x="0" y="9525"/>
                <a:ext cx="3530634" cy="103651"/>
              </a:xfrm>
              <a:prstGeom prst="rect">
                <a:avLst/>
              </a:prstGeom>
            </p:spPr>
            <p:txBody>
              <a:bodyPr lIns="50800" tIns="50800" rIns="50800" bIns="50800" rtlCol="0" anchor="ctr"/>
              <a:lstStyle/>
              <a:p>
                <a:pPr marL="0" lvl="0" indent="0" algn="ctr">
                  <a:lnSpc>
                    <a:spcPts val="3987"/>
                  </a:lnSpc>
                  <a:spcBef>
                    <a:spcPct val="0"/>
                  </a:spcBef>
                </a:pPr>
                <a:endParaRPr/>
              </a:p>
            </p:txBody>
          </p:sp>
        </p:grpSp>
        <p:grpSp>
          <p:nvGrpSpPr>
            <p:cNvPr id="35" name="Group 34">
              <a:extLst>
                <a:ext uri="{FF2B5EF4-FFF2-40B4-BE49-F238E27FC236}">
                  <a16:creationId xmlns:a16="http://schemas.microsoft.com/office/drawing/2014/main" id="{D062CA4C-FF32-4CF6-8A38-1653B561D5DF}"/>
                </a:ext>
              </a:extLst>
            </p:cNvPr>
            <p:cNvGrpSpPr/>
            <p:nvPr/>
          </p:nvGrpSpPr>
          <p:grpSpPr>
            <a:xfrm>
              <a:off x="-2" y="0"/>
              <a:ext cx="17118002" cy="1928887"/>
              <a:chOff x="-2" y="0"/>
              <a:chExt cx="17118002" cy="1928887"/>
            </a:xfrm>
          </p:grpSpPr>
          <p:grpSp>
            <p:nvGrpSpPr>
              <p:cNvPr id="2" name="Group 2"/>
              <p:cNvGrpSpPr/>
              <p:nvPr/>
            </p:nvGrpSpPr>
            <p:grpSpPr>
              <a:xfrm>
                <a:off x="9119270" y="0"/>
                <a:ext cx="7998730" cy="1704998"/>
                <a:chOff x="0" y="0"/>
                <a:chExt cx="1433282" cy="305516"/>
              </a:xfrm>
            </p:grpSpPr>
            <p:sp>
              <p:nvSpPr>
                <p:cNvPr id="3" name="Freeform 3"/>
                <p:cNvSpPr/>
                <p:nvPr/>
              </p:nvSpPr>
              <p:spPr>
                <a:xfrm>
                  <a:off x="8829" y="0"/>
                  <a:ext cx="1415625" cy="305516"/>
                </a:xfrm>
                <a:custGeom>
                  <a:avLst/>
                  <a:gdLst/>
                  <a:ahLst/>
                  <a:cxnLst/>
                  <a:rect l="l" t="t" r="r" b="b"/>
                  <a:pathLst>
                    <a:path w="1415625" h="305516">
                      <a:moveTo>
                        <a:pt x="1200927" y="0"/>
                      </a:moveTo>
                      <a:lnTo>
                        <a:pt x="11497" y="0"/>
                      </a:lnTo>
                      <a:cubicBezTo>
                        <a:pt x="7482" y="0"/>
                        <a:pt x="3793" y="2209"/>
                        <a:pt x="1896" y="5747"/>
                      </a:cubicBezTo>
                      <a:cubicBezTo>
                        <a:pt x="0" y="9286"/>
                        <a:pt x="204" y="13581"/>
                        <a:pt x="2427" y="16924"/>
                      </a:cubicBezTo>
                      <a:lnTo>
                        <a:pt x="183115" y="288592"/>
                      </a:lnTo>
                      <a:cubicBezTo>
                        <a:pt x="190146" y="299164"/>
                        <a:pt x="202000" y="305516"/>
                        <a:pt x="214697" y="305516"/>
                      </a:cubicBezTo>
                      <a:lnTo>
                        <a:pt x="1404127" y="305516"/>
                      </a:lnTo>
                      <a:cubicBezTo>
                        <a:pt x="1408142" y="305516"/>
                        <a:pt x="1411832" y="303308"/>
                        <a:pt x="1413728" y="299769"/>
                      </a:cubicBezTo>
                      <a:cubicBezTo>
                        <a:pt x="1415624" y="296230"/>
                        <a:pt x="1415420" y="291935"/>
                        <a:pt x="1413197" y="288592"/>
                      </a:cubicBezTo>
                      <a:lnTo>
                        <a:pt x="1232510" y="16924"/>
                      </a:lnTo>
                      <a:cubicBezTo>
                        <a:pt x="1225478" y="6353"/>
                        <a:pt x="1213624" y="0"/>
                        <a:pt x="1200927" y="0"/>
                      </a:cubicBezTo>
                      <a:close/>
                    </a:path>
                  </a:pathLst>
                </a:custGeom>
                <a:solidFill>
                  <a:srgbClr val="015042"/>
                </a:solidFill>
                <a:ln cap="rnd">
                  <a:noFill/>
                  <a:prstDash val="solid"/>
                  <a:round/>
                </a:ln>
              </p:spPr>
            </p:sp>
            <p:sp>
              <p:nvSpPr>
                <p:cNvPr id="4" name="TextBox 4"/>
                <p:cNvSpPr txBox="1"/>
                <p:nvPr/>
              </p:nvSpPr>
              <p:spPr>
                <a:xfrm>
                  <a:off x="101600" y="9525"/>
                  <a:ext cx="1230082" cy="295991"/>
                </a:xfrm>
                <a:prstGeom prst="rect">
                  <a:avLst/>
                </a:prstGeom>
              </p:spPr>
              <p:txBody>
                <a:bodyPr lIns="50800" tIns="50800" rIns="50800" bIns="50800" rtlCol="0" anchor="ctr"/>
                <a:lstStyle/>
                <a:p>
                  <a:pPr marL="0" lvl="0" indent="0" algn="ctr">
                    <a:lnSpc>
                      <a:spcPts val="3987"/>
                    </a:lnSpc>
                    <a:spcBef>
                      <a:spcPct val="0"/>
                    </a:spcBef>
                  </a:pPr>
                  <a:endParaRPr/>
                </a:p>
              </p:txBody>
            </p:sp>
          </p:grpSp>
          <p:grpSp>
            <p:nvGrpSpPr>
              <p:cNvPr id="8" name="Group 8"/>
              <p:cNvGrpSpPr/>
              <p:nvPr/>
            </p:nvGrpSpPr>
            <p:grpSpPr>
              <a:xfrm>
                <a:off x="11413990" y="1241697"/>
                <a:ext cx="2746546" cy="48878"/>
                <a:chOff x="0" y="0"/>
                <a:chExt cx="492150" cy="8758"/>
              </a:xfrm>
            </p:grpSpPr>
            <p:sp>
              <p:nvSpPr>
                <p:cNvPr id="9" name="Freeform 9"/>
                <p:cNvSpPr/>
                <p:nvPr/>
              </p:nvSpPr>
              <p:spPr>
                <a:xfrm>
                  <a:off x="0" y="0"/>
                  <a:ext cx="492150" cy="8758"/>
                </a:xfrm>
                <a:custGeom>
                  <a:avLst/>
                  <a:gdLst/>
                  <a:ahLst/>
                  <a:cxnLst/>
                  <a:rect l="l" t="t" r="r" b="b"/>
                  <a:pathLst>
                    <a:path w="492150" h="8758">
                      <a:moveTo>
                        <a:pt x="0" y="0"/>
                      </a:moveTo>
                      <a:lnTo>
                        <a:pt x="492150" y="0"/>
                      </a:lnTo>
                      <a:lnTo>
                        <a:pt x="492150" y="8758"/>
                      </a:lnTo>
                      <a:lnTo>
                        <a:pt x="0" y="8758"/>
                      </a:lnTo>
                      <a:close/>
                    </a:path>
                  </a:pathLst>
                </a:custGeom>
                <a:solidFill>
                  <a:srgbClr val="000000"/>
                </a:solidFill>
              </p:spPr>
            </p:sp>
            <p:sp>
              <p:nvSpPr>
                <p:cNvPr id="10" name="TextBox 10"/>
                <p:cNvSpPr txBox="1"/>
                <p:nvPr/>
              </p:nvSpPr>
              <p:spPr>
                <a:xfrm>
                  <a:off x="0" y="9525"/>
                  <a:ext cx="492150" cy="8758"/>
                </a:xfrm>
                <a:prstGeom prst="rect">
                  <a:avLst/>
                </a:prstGeom>
              </p:spPr>
              <p:txBody>
                <a:bodyPr lIns="50800" tIns="50800" rIns="50800" bIns="50800" rtlCol="0" anchor="ctr"/>
                <a:lstStyle/>
                <a:p>
                  <a:pPr algn="ctr">
                    <a:lnSpc>
                      <a:spcPts val="3987"/>
                    </a:lnSpc>
                  </a:pPr>
                  <a:endParaRPr/>
                </a:p>
              </p:txBody>
            </p:sp>
          </p:grpSp>
          <p:grpSp>
            <p:nvGrpSpPr>
              <p:cNvPr id="11" name="Group 11"/>
              <p:cNvGrpSpPr/>
              <p:nvPr/>
            </p:nvGrpSpPr>
            <p:grpSpPr>
              <a:xfrm>
                <a:off x="-2" y="0"/>
                <a:ext cx="10058173" cy="956261"/>
                <a:chOff x="0" y="0"/>
                <a:chExt cx="2241856" cy="171351"/>
              </a:xfrm>
            </p:grpSpPr>
            <p:sp>
              <p:nvSpPr>
                <p:cNvPr id="12" name="Freeform 12"/>
                <p:cNvSpPr/>
                <p:nvPr/>
              </p:nvSpPr>
              <p:spPr>
                <a:xfrm>
                  <a:off x="0" y="0"/>
                  <a:ext cx="2241856" cy="171351"/>
                </a:xfrm>
                <a:custGeom>
                  <a:avLst/>
                  <a:gdLst/>
                  <a:ahLst/>
                  <a:cxnLst/>
                  <a:rect l="l" t="t" r="r" b="b"/>
                  <a:pathLst>
                    <a:path w="2241856" h="171351">
                      <a:moveTo>
                        <a:pt x="12995" y="0"/>
                      </a:moveTo>
                      <a:lnTo>
                        <a:pt x="2228862" y="0"/>
                      </a:lnTo>
                      <a:cubicBezTo>
                        <a:pt x="2236038" y="0"/>
                        <a:pt x="2241856" y="5818"/>
                        <a:pt x="2241856" y="12995"/>
                      </a:cubicBezTo>
                      <a:lnTo>
                        <a:pt x="2241856" y="158356"/>
                      </a:lnTo>
                      <a:cubicBezTo>
                        <a:pt x="2241856" y="165533"/>
                        <a:pt x="2236038" y="171351"/>
                        <a:pt x="2228862" y="171351"/>
                      </a:cubicBezTo>
                      <a:lnTo>
                        <a:pt x="12995" y="171351"/>
                      </a:lnTo>
                      <a:cubicBezTo>
                        <a:pt x="5818" y="171351"/>
                        <a:pt x="0" y="165533"/>
                        <a:pt x="0" y="158356"/>
                      </a:cubicBezTo>
                      <a:lnTo>
                        <a:pt x="0" y="12995"/>
                      </a:lnTo>
                      <a:cubicBezTo>
                        <a:pt x="0" y="5818"/>
                        <a:pt x="5818" y="0"/>
                        <a:pt x="12995" y="0"/>
                      </a:cubicBezTo>
                      <a:close/>
                    </a:path>
                  </a:pathLst>
                </a:custGeom>
                <a:solidFill>
                  <a:srgbClr val="015042"/>
                </a:solidFill>
                <a:ln cap="rnd">
                  <a:noFill/>
                  <a:prstDash val="solid"/>
                  <a:round/>
                </a:ln>
              </p:spPr>
            </p:sp>
            <p:sp>
              <p:nvSpPr>
                <p:cNvPr id="13" name="TextBox 13"/>
                <p:cNvSpPr txBox="1"/>
                <p:nvPr/>
              </p:nvSpPr>
              <p:spPr>
                <a:xfrm>
                  <a:off x="0" y="9525"/>
                  <a:ext cx="2241856" cy="161826"/>
                </a:xfrm>
                <a:prstGeom prst="rect">
                  <a:avLst/>
                </a:prstGeom>
              </p:spPr>
              <p:txBody>
                <a:bodyPr lIns="50800" tIns="50800" rIns="50800" bIns="50800" rtlCol="0" anchor="ctr"/>
                <a:lstStyle/>
                <a:p>
                  <a:pPr marL="0" lvl="0" indent="0" algn="ctr">
                    <a:lnSpc>
                      <a:spcPts val="3987"/>
                    </a:lnSpc>
                    <a:spcBef>
                      <a:spcPct val="0"/>
                    </a:spcBef>
                  </a:pPr>
                  <a:endParaRPr/>
                </a:p>
              </p:txBody>
            </p:sp>
          </p:grpSp>
          <p:sp>
            <p:nvSpPr>
              <p:cNvPr id="14" name="Freeform 14"/>
              <p:cNvSpPr/>
              <p:nvPr/>
            </p:nvSpPr>
            <p:spPr>
              <a:xfrm>
                <a:off x="10541257" y="77425"/>
                <a:ext cx="677647" cy="1512000"/>
              </a:xfrm>
              <a:custGeom>
                <a:avLst/>
                <a:gdLst/>
                <a:ahLst/>
                <a:cxnLst/>
                <a:rect l="l" t="t" r="r" b="b"/>
                <a:pathLst>
                  <a:path w="677647" h="1512000">
                    <a:moveTo>
                      <a:pt x="0" y="0"/>
                    </a:moveTo>
                    <a:lnTo>
                      <a:pt x="677647" y="0"/>
                    </a:lnTo>
                    <a:lnTo>
                      <a:pt x="677647" y="1512000"/>
                    </a:lnTo>
                    <a:lnTo>
                      <a:pt x="0" y="1512000"/>
                    </a:lnTo>
                    <a:lnTo>
                      <a:pt x="0" y="0"/>
                    </a:lnTo>
                    <a:close/>
                  </a:path>
                </a:pathLst>
              </a:custGeom>
              <a:blipFill>
                <a:blip r:embed="rId3"/>
                <a:stretch>
                  <a:fillRect/>
                </a:stretch>
              </a:blipFill>
            </p:spPr>
          </p:sp>
          <p:grpSp>
            <p:nvGrpSpPr>
              <p:cNvPr id="27" name="Group 27"/>
              <p:cNvGrpSpPr/>
              <p:nvPr/>
            </p:nvGrpSpPr>
            <p:grpSpPr>
              <a:xfrm>
                <a:off x="666143" y="986217"/>
                <a:ext cx="9114382" cy="942670"/>
                <a:chOff x="0" y="0"/>
                <a:chExt cx="1894012" cy="195891"/>
              </a:xfrm>
            </p:grpSpPr>
            <p:sp>
              <p:nvSpPr>
                <p:cNvPr id="28" name="Freeform 28"/>
                <p:cNvSpPr/>
                <p:nvPr/>
              </p:nvSpPr>
              <p:spPr>
                <a:xfrm>
                  <a:off x="0" y="0"/>
                  <a:ext cx="1894012" cy="195891"/>
                </a:xfrm>
                <a:custGeom>
                  <a:avLst/>
                  <a:gdLst/>
                  <a:ahLst/>
                  <a:cxnLst/>
                  <a:rect l="l" t="t" r="r" b="b"/>
                  <a:pathLst>
                    <a:path w="1894012" h="195891">
                      <a:moveTo>
                        <a:pt x="1894012" y="0"/>
                      </a:moveTo>
                      <a:lnTo>
                        <a:pt x="0" y="0"/>
                      </a:lnTo>
                      <a:lnTo>
                        <a:pt x="101600" y="97946"/>
                      </a:lnTo>
                      <a:lnTo>
                        <a:pt x="0" y="195891"/>
                      </a:lnTo>
                      <a:lnTo>
                        <a:pt x="1894012" y="195891"/>
                      </a:lnTo>
                      <a:lnTo>
                        <a:pt x="1792412" y="97946"/>
                      </a:lnTo>
                      <a:lnTo>
                        <a:pt x="1894012" y="0"/>
                      </a:lnTo>
                      <a:close/>
                    </a:path>
                  </a:pathLst>
                </a:custGeom>
                <a:solidFill>
                  <a:srgbClr val="C3151C"/>
                </a:solidFill>
              </p:spPr>
            </p:sp>
            <p:sp>
              <p:nvSpPr>
                <p:cNvPr id="29" name="TextBox 29"/>
                <p:cNvSpPr txBox="1"/>
                <p:nvPr/>
              </p:nvSpPr>
              <p:spPr>
                <a:xfrm>
                  <a:off x="88900" y="0"/>
                  <a:ext cx="1716212" cy="195891"/>
                </a:xfrm>
                <a:prstGeom prst="rect">
                  <a:avLst/>
                </a:prstGeom>
              </p:spPr>
              <p:txBody>
                <a:bodyPr lIns="50800" tIns="50800" rIns="50800" bIns="50800" rtlCol="0" anchor="ctr"/>
                <a:lstStyle/>
                <a:p>
                  <a:pPr algn="ctr">
                    <a:lnSpc>
                      <a:spcPts val="3747"/>
                    </a:lnSpc>
                  </a:pPr>
                  <a:r>
                    <a:rPr lang="en-US" sz="3122" b="1">
                      <a:solidFill>
                        <a:srgbClr val="FFFFFF"/>
                      </a:solidFill>
                      <a:latin typeface="Faustina Bold"/>
                      <a:ea typeface="Faustina Bold"/>
                      <a:cs typeface="Faustina Bold"/>
                      <a:sym typeface="Faustina Bold"/>
                    </a:rPr>
                    <a:t>CUỘC THI Ý TƯỞNG KHOA HỌC SINH VIÊN </a:t>
                  </a:r>
                </a:p>
              </p:txBody>
            </p:sp>
          </p:grpSp>
          <p:sp>
            <p:nvSpPr>
              <p:cNvPr id="30" name="TextBox 30"/>
              <p:cNvSpPr txBox="1"/>
              <p:nvPr/>
            </p:nvSpPr>
            <p:spPr>
              <a:xfrm>
                <a:off x="11449990" y="77425"/>
                <a:ext cx="2746546" cy="1144544"/>
              </a:xfrm>
              <a:prstGeom prst="rect">
                <a:avLst/>
              </a:prstGeom>
            </p:spPr>
            <p:txBody>
              <a:bodyPr wrap="square" lIns="0" tIns="0" rIns="0" bIns="0" rtlCol="0" anchor="t">
                <a:spAutoFit/>
              </a:bodyPr>
              <a:lstStyle/>
              <a:p>
                <a:pPr algn="ctr">
                  <a:lnSpc>
                    <a:spcPts val="9652"/>
                  </a:lnSpc>
                  <a:spcBef>
                    <a:spcPct val="0"/>
                  </a:spcBef>
                </a:pPr>
                <a:r>
                  <a:rPr lang="en-US" sz="8044" b="1">
                    <a:solidFill>
                      <a:srgbClr val="FFFFFF"/>
                    </a:solidFill>
                    <a:latin typeface="Faustina Bold"/>
                    <a:ea typeface="Faustina Bold"/>
                    <a:cs typeface="Faustina Bold"/>
                    <a:sym typeface="Faustina Bold"/>
                  </a:rPr>
                  <a:t>DNTU</a:t>
                </a:r>
              </a:p>
            </p:txBody>
          </p:sp>
          <p:sp>
            <p:nvSpPr>
              <p:cNvPr id="32" name="TextBox 32"/>
              <p:cNvSpPr txBox="1"/>
              <p:nvPr/>
            </p:nvSpPr>
            <p:spPr>
              <a:xfrm>
                <a:off x="628710" y="144000"/>
                <a:ext cx="3546872" cy="542456"/>
              </a:xfrm>
              <a:prstGeom prst="rect">
                <a:avLst/>
              </a:prstGeom>
            </p:spPr>
            <p:txBody>
              <a:bodyPr wrap="square" lIns="0" tIns="0" rIns="0" bIns="0" rtlCol="0" anchor="t">
                <a:spAutoFit/>
              </a:bodyPr>
              <a:lstStyle/>
              <a:p>
                <a:pPr algn="ctr">
                  <a:lnSpc>
                    <a:spcPts val="4564"/>
                  </a:lnSpc>
                  <a:spcBef>
                    <a:spcPct val="0"/>
                  </a:spcBef>
                </a:pPr>
                <a:r>
                  <a:rPr lang="en-US" sz="3803" b="1" dirty="0">
                    <a:solidFill>
                      <a:srgbClr val="FFFFFF"/>
                    </a:solidFill>
                    <a:latin typeface="Faustina Bold"/>
                    <a:ea typeface="Faustina Bold"/>
                    <a:cs typeface="Faustina Bold"/>
                    <a:sym typeface="Faustina Bold"/>
                  </a:rPr>
                  <a:t>NĂM 2024 - 2025</a:t>
                </a:r>
              </a:p>
            </p:txBody>
          </p:sp>
        </p:grpSp>
      </p:grpSp>
      <p:sp>
        <p:nvSpPr>
          <p:cNvPr id="88" name="TextBox 33">
            <a:extLst>
              <a:ext uri="{FF2B5EF4-FFF2-40B4-BE49-F238E27FC236}">
                <a16:creationId xmlns:a16="http://schemas.microsoft.com/office/drawing/2014/main" id="{7FAB37ED-BF42-4305-8EEC-D90F8A0484F9}"/>
              </a:ext>
            </a:extLst>
          </p:cNvPr>
          <p:cNvSpPr txBox="1"/>
          <p:nvPr/>
        </p:nvSpPr>
        <p:spPr>
          <a:xfrm>
            <a:off x="1508500" y="2038373"/>
            <a:ext cx="12096000" cy="1821589"/>
          </a:xfrm>
          <a:prstGeom prst="rect">
            <a:avLst/>
          </a:prstGeom>
        </p:spPr>
        <p:txBody>
          <a:bodyPr wrap="square" lIns="0" tIns="0" rIns="0" bIns="0" rtlCol="0" anchor="t">
            <a:spAutoFit/>
          </a:bodyPr>
          <a:lstStyle/>
          <a:p>
            <a:pPr algn="ctr">
              <a:lnSpc>
                <a:spcPts val="7120"/>
              </a:lnSpc>
              <a:spcBef>
                <a:spcPct val="0"/>
              </a:spcBef>
            </a:pPr>
            <a:r>
              <a:rPr lang="en-US" sz="5933" b="1">
                <a:ln w="38100">
                  <a:solidFill>
                    <a:srgbClr val="1F738E"/>
                  </a:solidFill>
                </a:ln>
                <a:solidFill>
                  <a:srgbClr val="A7FFA3"/>
                </a:solidFill>
                <a:latin typeface="Baloo 2" pitchFamily="2" charset="0"/>
                <a:ea typeface="Faustina Bold"/>
                <a:cs typeface="Baloo 2" pitchFamily="2" charset="0"/>
                <a:sym typeface="Faustina Bold"/>
              </a:rPr>
              <a:t>CHIẾT XUẤT ALKALOID TỪ LÁ ĐU ĐỦ ỨNG DỤNG TRONG Y HỌC</a:t>
            </a:r>
          </a:p>
        </p:txBody>
      </p:sp>
      <p:grpSp>
        <p:nvGrpSpPr>
          <p:cNvPr id="138" name="Group 137">
            <a:extLst>
              <a:ext uri="{FF2B5EF4-FFF2-40B4-BE49-F238E27FC236}">
                <a16:creationId xmlns:a16="http://schemas.microsoft.com/office/drawing/2014/main" id="{7B6B4648-A6B0-4923-ABD4-040A3DACE9A2}"/>
              </a:ext>
            </a:extLst>
          </p:cNvPr>
          <p:cNvGrpSpPr/>
          <p:nvPr/>
        </p:nvGrpSpPr>
        <p:grpSpPr>
          <a:xfrm>
            <a:off x="8282603" y="8532169"/>
            <a:ext cx="6029847" cy="3860057"/>
            <a:chOff x="8282603" y="8532169"/>
            <a:chExt cx="6029847" cy="3860057"/>
          </a:xfrm>
        </p:grpSpPr>
        <p:sp>
          <p:nvSpPr>
            <p:cNvPr id="75" name="Rectangle: Rounded Corners 74">
              <a:extLst>
                <a:ext uri="{FF2B5EF4-FFF2-40B4-BE49-F238E27FC236}">
                  <a16:creationId xmlns:a16="http://schemas.microsoft.com/office/drawing/2014/main" id="{7BF570DC-2FD8-41DE-95D7-91729DCD746E}"/>
                </a:ext>
              </a:extLst>
            </p:cNvPr>
            <p:cNvSpPr/>
            <p:nvPr/>
          </p:nvSpPr>
          <p:spPr>
            <a:xfrm>
              <a:off x="9000051" y="9410595"/>
              <a:ext cx="4415242" cy="2073591"/>
            </a:xfrm>
            <a:prstGeom prst="roundRect">
              <a:avLst/>
            </a:prstGeom>
            <a:gradFill>
              <a:gsLst>
                <a:gs pos="86000">
                  <a:srgbClr val="9CCED7"/>
                </a:gs>
                <a:gs pos="22000">
                  <a:srgbClr val="B8E7A3"/>
                </a:gs>
              </a:gsLst>
              <a:lin ang="5400000" scaled="1"/>
            </a:gradFill>
            <a:ln w="76200">
              <a:gradFill flip="none" rotWithShape="1">
                <a:gsLst>
                  <a:gs pos="29000">
                    <a:srgbClr val="FFFF00"/>
                  </a:gs>
                  <a:gs pos="40000">
                    <a:srgbClr val="E5EC76"/>
                  </a:gs>
                  <a:gs pos="45000">
                    <a:schemeClr val="accent6"/>
                  </a:gs>
                </a:gsLst>
                <a:lin ang="2700000" scaled="1"/>
                <a:tileRect/>
              </a:gradFill>
            </a:ln>
            <a:effectLst>
              <a:outerShdw blurRad="50800" dist="50800" dir="5400000" algn="ctr" rotWithShape="0">
                <a:srgbClr val="BCD3C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50">
                  <a:solidFill>
                    <a:schemeClr val="tx1"/>
                  </a:solidFill>
                  <a:latin typeface="Baloo 2" pitchFamily="2" charset="0"/>
                  <a:cs typeface="Baloo 2" pitchFamily="2" charset="0"/>
                </a:rPr>
                <a:t>Cây đu đủ chỉ được sử dụng quả, mặc dù lá có chứa các hợp chất </a:t>
              </a:r>
              <a:r>
                <a:rPr lang="en-ID" sz="1750">
                  <a:solidFill>
                    <a:schemeClr val="tx1"/>
                  </a:solidFill>
                  <a:latin typeface="Baloo 2" pitchFamily="2" charset="0"/>
                  <a:cs typeface="Baloo 2" pitchFamily="2" charset="0"/>
                </a:rPr>
                <a:t>có lợi cho sức khỏe. Do đó, nhóm muốn tận dụng lá đu đủ làm nguồn nguyên liệu tái chế, góp phần hỗ trợ y học và giảm lãng phí tài nguyên.</a:t>
              </a:r>
            </a:p>
          </p:txBody>
        </p:sp>
        <p:pic>
          <p:nvPicPr>
            <p:cNvPr id="64" name="Picture 63">
              <a:extLst>
                <a:ext uri="{FF2B5EF4-FFF2-40B4-BE49-F238E27FC236}">
                  <a16:creationId xmlns:a16="http://schemas.microsoft.com/office/drawing/2014/main" id="{87B12CCF-FB33-410A-BAC1-1DD98C113E2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31595" y="8615011"/>
              <a:ext cx="1400703" cy="1400703"/>
            </a:xfrm>
            <a:prstGeom prst="rect">
              <a:avLst/>
            </a:prstGeom>
          </p:spPr>
        </p:pic>
        <p:pic>
          <p:nvPicPr>
            <p:cNvPr id="78" name="Picture 77">
              <a:extLst>
                <a:ext uri="{FF2B5EF4-FFF2-40B4-BE49-F238E27FC236}">
                  <a16:creationId xmlns:a16="http://schemas.microsoft.com/office/drawing/2014/main" id="{11D3629F-4C59-4306-BA53-15A2C8C3AD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0348734">
              <a:off x="12497287" y="10577063"/>
              <a:ext cx="1815163" cy="1815163"/>
            </a:xfrm>
            <a:prstGeom prst="rect">
              <a:avLst/>
            </a:prstGeom>
          </p:spPr>
        </p:pic>
        <p:pic>
          <p:nvPicPr>
            <p:cNvPr id="80" name="Picture 79">
              <a:extLst>
                <a:ext uri="{FF2B5EF4-FFF2-40B4-BE49-F238E27FC236}">
                  <a16:creationId xmlns:a16="http://schemas.microsoft.com/office/drawing/2014/main" id="{A97F13E7-06A4-4691-AD9C-B51779091EC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936010">
              <a:off x="8282603" y="8532169"/>
              <a:ext cx="1717267" cy="1717267"/>
            </a:xfrm>
            <a:prstGeom prst="rect">
              <a:avLst/>
            </a:prstGeom>
          </p:spPr>
        </p:pic>
      </p:grpSp>
      <p:grpSp>
        <p:nvGrpSpPr>
          <p:cNvPr id="139" name="Group 138">
            <a:extLst>
              <a:ext uri="{FF2B5EF4-FFF2-40B4-BE49-F238E27FC236}">
                <a16:creationId xmlns:a16="http://schemas.microsoft.com/office/drawing/2014/main" id="{24BF8487-1042-419A-88AE-77C96B468864}"/>
              </a:ext>
            </a:extLst>
          </p:cNvPr>
          <p:cNvGrpSpPr/>
          <p:nvPr/>
        </p:nvGrpSpPr>
        <p:grpSpPr>
          <a:xfrm>
            <a:off x="8140668" y="5865922"/>
            <a:ext cx="5839648" cy="3296599"/>
            <a:chOff x="8140668" y="5865922"/>
            <a:chExt cx="5839648" cy="3296599"/>
          </a:xfrm>
        </p:grpSpPr>
        <p:pic>
          <p:nvPicPr>
            <p:cNvPr id="34" name="Picture 33">
              <a:extLst>
                <a:ext uri="{FF2B5EF4-FFF2-40B4-BE49-F238E27FC236}">
                  <a16:creationId xmlns:a16="http://schemas.microsoft.com/office/drawing/2014/main" id="{598937B4-5EE5-49A1-A619-52D1D85BAE1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02085" y="5865922"/>
              <a:ext cx="3296599" cy="3296599"/>
            </a:xfrm>
            <a:prstGeom prst="rect">
              <a:avLst/>
            </a:prstGeom>
          </p:spPr>
        </p:pic>
        <p:cxnSp>
          <p:nvCxnSpPr>
            <p:cNvPr id="42" name="Connector: Elbow 41">
              <a:extLst>
                <a:ext uri="{FF2B5EF4-FFF2-40B4-BE49-F238E27FC236}">
                  <a16:creationId xmlns:a16="http://schemas.microsoft.com/office/drawing/2014/main" id="{BC2A0D16-FF4C-4135-9A70-55C14667F5E6}"/>
                </a:ext>
              </a:extLst>
            </p:cNvPr>
            <p:cNvCxnSpPr>
              <a:cxnSpLocks/>
            </p:cNvCxnSpPr>
            <p:nvPr/>
          </p:nvCxnSpPr>
          <p:spPr>
            <a:xfrm rot="10800000">
              <a:off x="8330331" y="6599848"/>
              <a:ext cx="1443614" cy="735802"/>
            </a:xfrm>
            <a:prstGeom prst="bentConnector3">
              <a:avLst/>
            </a:prstGeom>
          </p:spPr>
          <p:style>
            <a:lnRef idx="3">
              <a:schemeClr val="dk1"/>
            </a:lnRef>
            <a:fillRef idx="0">
              <a:schemeClr val="dk1"/>
            </a:fillRef>
            <a:effectRef idx="2">
              <a:schemeClr val="dk1"/>
            </a:effectRef>
            <a:fontRef idx="minor">
              <a:schemeClr val="tx1"/>
            </a:fontRef>
          </p:style>
        </p:cxnSp>
        <p:cxnSp>
          <p:nvCxnSpPr>
            <p:cNvPr id="54" name="Connector: Elbow 53">
              <a:extLst>
                <a:ext uri="{FF2B5EF4-FFF2-40B4-BE49-F238E27FC236}">
                  <a16:creationId xmlns:a16="http://schemas.microsoft.com/office/drawing/2014/main" id="{CA488D01-FDA4-4955-87EE-D3186D0F9E0C}"/>
                </a:ext>
              </a:extLst>
            </p:cNvPr>
            <p:cNvCxnSpPr>
              <a:cxnSpLocks/>
            </p:cNvCxnSpPr>
            <p:nvPr/>
          </p:nvCxnSpPr>
          <p:spPr>
            <a:xfrm flipV="1">
              <a:off x="11407406" y="6668465"/>
              <a:ext cx="2343676" cy="1098045"/>
            </a:xfrm>
            <a:prstGeom prst="bentConnector3">
              <a:avLst/>
            </a:prstGeom>
          </p:spPr>
          <p:style>
            <a:lnRef idx="3">
              <a:schemeClr val="dk1"/>
            </a:lnRef>
            <a:fillRef idx="0">
              <a:schemeClr val="dk1"/>
            </a:fillRef>
            <a:effectRef idx="2">
              <a:schemeClr val="dk1"/>
            </a:effectRef>
            <a:fontRef idx="minor">
              <a:schemeClr val="tx1"/>
            </a:fontRef>
          </p:style>
        </p:cxnSp>
        <p:cxnSp>
          <p:nvCxnSpPr>
            <p:cNvPr id="63" name="Connector: Elbow 62">
              <a:extLst>
                <a:ext uri="{FF2B5EF4-FFF2-40B4-BE49-F238E27FC236}">
                  <a16:creationId xmlns:a16="http://schemas.microsoft.com/office/drawing/2014/main" id="{F1B316D0-B03D-4FAE-AB35-7AA4EFFEEA69}"/>
                </a:ext>
              </a:extLst>
            </p:cNvPr>
            <p:cNvCxnSpPr/>
            <p:nvPr/>
          </p:nvCxnSpPr>
          <p:spPr>
            <a:xfrm rot="10800000">
              <a:off x="9119130" y="8357198"/>
              <a:ext cx="1754367" cy="533400"/>
            </a:xfrm>
            <a:prstGeom prst="bentConnector3">
              <a:avLst/>
            </a:prstGeom>
          </p:spPr>
          <p:style>
            <a:lnRef idx="3">
              <a:schemeClr val="dk1"/>
            </a:lnRef>
            <a:fillRef idx="0">
              <a:schemeClr val="dk1"/>
            </a:fillRef>
            <a:effectRef idx="2">
              <a:schemeClr val="dk1"/>
            </a:effectRef>
            <a:fontRef idx="minor">
              <a:schemeClr val="tx1"/>
            </a:fontRef>
          </p:style>
        </p:cxnSp>
        <p:cxnSp>
          <p:nvCxnSpPr>
            <p:cNvPr id="68" name="Connector: Elbow 67">
              <a:extLst>
                <a:ext uri="{FF2B5EF4-FFF2-40B4-BE49-F238E27FC236}">
                  <a16:creationId xmlns:a16="http://schemas.microsoft.com/office/drawing/2014/main" id="{E7CF8AE8-71B9-4A74-9CD5-4A5BD06616ED}"/>
                </a:ext>
              </a:extLst>
            </p:cNvPr>
            <p:cNvCxnSpPr>
              <a:cxnSpLocks/>
            </p:cNvCxnSpPr>
            <p:nvPr/>
          </p:nvCxnSpPr>
          <p:spPr>
            <a:xfrm flipV="1">
              <a:off x="11305118" y="8296404"/>
              <a:ext cx="2262393" cy="323942"/>
            </a:xfrm>
            <a:prstGeom prst="bentConnector3">
              <a:avLst>
                <a:gd name="adj1" fmla="val 50000"/>
              </a:avLst>
            </a:prstGeom>
          </p:spPr>
          <p:style>
            <a:lnRef idx="3">
              <a:schemeClr val="dk1"/>
            </a:lnRef>
            <a:fillRef idx="0">
              <a:schemeClr val="dk1"/>
            </a:fillRef>
            <a:effectRef idx="2">
              <a:schemeClr val="dk1"/>
            </a:effectRef>
            <a:fontRef idx="minor">
              <a:schemeClr val="tx1"/>
            </a:fontRef>
          </p:style>
        </p:cxnSp>
        <p:pic>
          <p:nvPicPr>
            <p:cNvPr id="83" name="Picture 82">
              <a:extLst>
                <a:ext uri="{FF2B5EF4-FFF2-40B4-BE49-F238E27FC236}">
                  <a16:creationId xmlns:a16="http://schemas.microsoft.com/office/drawing/2014/main" id="{1A548DE8-553F-4E63-AD80-74989BB6170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294516" y="5924294"/>
              <a:ext cx="685800" cy="685800"/>
            </a:xfrm>
            <a:prstGeom prst="rect">
              <a:avLst/>
            </a:prstGeom>
          </p:spPr>
        </p:pic>
        <p:sp>
          <p:nvSpPr>
            <p:cNvPr id="86" name="TextBox 85">
              <a:extLst>
                <a:ext uri="{FF2B5EF4-FFF2-40B4-BE49-F238E27FC236}">
                  <a16:creationId xmlns:a16="http://schemas.microsoft.com/office/drawing/2014/main" id="{6F29D657-B0AF-4AB6-9BF8-C04A4D552077}"/>
                </a:ext>
              </a:extLst>
            </p:cNvPr>
            <p:cNvSpPr txBox="1"/>
            <p:nvPr/>
          </p:nvSpPr>
          <p:spPr>
            <a:xfrm>
              <a:off x="12415745" y="5966709"/>
              <a:ext cx="1127334" cy="646331"/>
            </a:xfrm>
            <a:prstGeom prst="rect">
              <a:avLst/>
            </a:prstGeom>
            <a:noFill/>
          </p:spPr>
          <p:txBody>
            <a:bodyPr wrap="square" rtlCol="0">
              <a:spAutoFit/>
            </a:bodyPr>
            <a:lstStyle/>
            <a:p>
              <a:r>
                <a:rPr lang="en-US" sz="3600">
                  <a:latin typeface="Caveat brush" pitchFamily="2" charset="0"/>
                </a:rPr>
                <a:t>50%</a:t>
              </a:r>
              <a:endParaRPr lang="en-ID" sz="3600">
                <a:latin typeface="Caveat brush" pitchFamily="2" charset="0"/>
              </a:endParaRPr>
            </a:p>
          </p:txBody>
        </p:sp>
        <p:pic>
          <p:nvPicPr>
            <p:cNvPr id="89" name="Picture 88">
              <a:extLst>
                <a:ext uri="{FF2B5EF4-FFF2-40B4-BE49-F238E27FC236}">
                  <a16:creationId xmlns:a16="http://schemas.microsoft.com/office/drawing/2014/main" id="{5093EBF4-5BA2-4FE5-BDBB-995D0F1846AE}"/>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5121" t="8144" r="19682" b="28964"/>
            <a:stretch/>
          </p:blipFill>
          <p:spPr>
            <a:xfrm>
              <a:off x="9502083" y="7660753"/>
              <a:ext cx="907505" cy="651363"/>
            </a:xfrm>
            <a:prstGeom prst="rect">
              <a:avLst/>
            </a:prstGeom>
          </p:spPr>
        </p:pic>
        <p:pic>
          <p:nvPicPr>
            <p:cNvPr id="94" name="Picture 93">
              <a:extLst>
                <a:ext uri="{FF2B5EF4-FFF2-40B4-BE49-F238E27FC236}">
                  <a16:creationId xmlns:a16="http://schemas.microsoft.com/office/drawing/2014/main" id="{133BD44D-EBC2-4A5D-BB72-5A2C2B0039C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40668" y="5962243"/>
              <a:ext cx="680123" cy="680123"/>
            </a:xfrm>
            <a:prstGeom prst="rect">
              <a:avLst/>
            </a:prstGeom>
          </p:spPr>
        </p:pic>
        <p:sp>
          <p:nvSpPr>
            <p:cNvPr id="97" name="TextBox 96">
              <a:extLst>
                <a:ext uri="{FF2B5EF4-FFF2-40B4-BE49-F238E27FC236}">
                  <a16:creationId xmlns:a16="http://schemas.microsoft.com/office/drawing/2014/main" id="{67E9A283-DF92-4EF3-8E0E-6E25877701CE}"/>
                </a:ext>
              </a:extLst>
            </p:cNvPr>
            <p:cNvSpPr txBox="1"/>
            <p:nvPr/>
          </p:nvSpPr>
          <p:spPr>
            <a:xfrm>
              <a:off x="8632317" y="5979138"/>
              <a:ext cx="935625" cy="646331"/>
            </a:xfrm>
            <a:prstGeom prst="rect">
              <a:avLst/>
            </a:prstGeom>
            <a:noFill/>
          </p:spPr>
          <p:txBody>
            <a:bodyPr wrap="square" rtlCol="0">
              <a:spAutoFit/>
            </a:bodyPr>
            <a:lstStyle/>
            <a:p>
              <a:r>
                <a:rPr lang="en-US" sz="3600">
                  <a:latin typeface="Caveat brush" pitchFamily="2" charset="0"/>
                </a:rPr>
                <a:t>15%</a:t>
              </a:r>
              <a:endParaRPr lang="en-ID" sz="3600">
                <a:latin typeface="Caveat brush" pitchFamily="2" charset="0"/>
              </a:endParaRPr>
            </a:p>
          </p:txBody>
        </p:sp>
        <p:sp>
          <p:nvSpPr>
            <p:cNvPr id="98" name="TextBox 97">
              <a:extLst>
                <a:ext uri="{FF2B5EF4-FFF2-40B4-BE49-F238E27FC236}">
                  <a16:creationId xmlns:a16="http://schemas.microsoft.com/office/drawing/2014/main" id="{1320EBE5-20BE-44C7-96BF-0CE0A85AA5EE}"/>
                </a:ext>
              </a:extLst>
            </p:cNvPr>
            <p:cNvSpPr txBox="1"/>
            <p:nvPr/>
          </p:nvSpPr>
          <p:spPr>
            <a:xfrm>
              <a:off x="8865019" y="7699228"/>
              <a:ext cx="935625" cy="646331"/>
            </a:xfrm>
            <a:prstGeom prst="rect">
              <a:avLst/>
            </a:prstGeom>
            <a:noFill/>
          </p:spPr>
          <p:txBody>
            <a:bodyPr wrap="square" rtlCol="0">
              <a:spAutoFit/>
            </a:bodyPr>
            <a:lstStyle/>
            <a:p>
              <a:r>
                <a:rPr lang="en-US" sz="3600">
                  <a:latin typeface="Caveat brush" pitchFamily="2" charset="0"/>
                </a:rPr>
                <a:t>10%</a:t>
              </a:r>
              <a:endParaRPr lang="en-ID" sz="3600">
                <a:latin typeface="Caveat brush" pitchFamily="2" charset="0"/>
              </a:endParaRPr>
            </a:p>
          </p:txBody>
        </p:sp>
        <p:pic>
          <p:nvPicPr>
            <p:cNvPr id="100" name="Picture 99">
              <a:extLst>
                <a:ext uri="{FF2B5EF4-FFF2-40B4-BE49-F238E27FC236}">
                  <a16:creationId xmlns:a16="http://schemas.microsoft.com/office/drawing/2014/main" id="{F0C5F595-7724-4843-8926-26FCF076EC0F}"/>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30200" t="56400" r="27202"/>
            <a:stretch/>
          </p:blipFill>
          <p:spPr>
            <a:xfrm>
              <a:off x="13042886" y="7280694"/>
              <a:ext cx="892771" cy="913782"/>
            </a:xfrm>
            <a:prstGeom prst="rect">
              <a:avLst/>
            </a:prstGeom>
          </p:spPr>
        </p:pic>
        <p:sp>
          <p:nvSpPr>
            <p:cNvPr id="103" name="TextBox 102">
              <a:extLst>
                <a:ext uri="{FF2B5EF4-FFF2-40B4-BE49-F238E27FC236}">
                  <a16:creationId xmlns:a16="http://schemas.microsoft.com/office/drawing/2014/main" id="{F09A061E-A074-4F8F-BD14-7B304AECE506}"/>
                </a:ext>
              </a:extLst>
            </p:cNvPr>
            <p:cNvSpPr txBox="1"/>
            <p:nvPr/>
          </p:nvSpPr>
          <p:spPr>
            <a:xfrm>
              <a:off x="12376173" y="7710867"/>
              <a:ext cx="1127334" cy="646331"/>
            </a:xfrm>
            <a:prstGeom prst="rect">
              <a:avLst/>
            </a:prstGeom>
            <a:noFill/>
          </p:spPr>
          <p:txBody>
            <a:bodyPr wrap="square" rtlCol="0">
              <a:spAutoFit/>
            </a:bodyPr>
            <a:lstStyle/>
            <a:p>
              <a:r>
                <a:rPr lang="en-US" sz="3600">
                  <a:latin typeface="Caveat brush" pitchFamily="2" charset="0"/>
                </a:rPr>
                <a:t>35%</a:t>
              </a:r>
              <a:endParaRPr lang="en-ID" sz="3600">
                <a:latin typeface="Caveat brush" pitchFamily="2" charset="0"/>
              </a:endParaRPr>
            </a:p>
          </p:txBody>
        </p:sp>
      </p:grpSp>
      <p:sp>
        <p:nvSpPr>
          <p:cNvPr id="102" name="Rectangle: Rounded Corners 101">
            <a:extLst>
              <a:ext uri="{FF2B5EF4-FFF2-40B4-BE49-F238E27FC236}">
                <a16:creationId xmlns:a16="http://schemas.microsoft.com/office/drawing/2014/main" id="{A91680FA-177C-4C33-BD31-2E79E876134B}"/>
              </a:ext>
            </a:extLst>
          </p:cNvPr>
          <p:cNvSpPr/>
          <p:nvPr/>
        </p:nvSpPr>
        <p:spPr>
          <a:xfrm rot="248576">
            <a:off x="9233203" y="5269280"/>
            <a:ext cx="3293472" cy="555788"/>
          </a:xfrm>
          <a:prstGeom prst="roundRect">
            <a:avLst/>
          </a:prstGeom>
          <a:gradFill flip="none" rotWithShape="1">
            <a:gsLst>
              <a:gs pos="68000">
                <a:srgbClr val="B8E7A3"/>
              </a:gs>
              <a:gs pos="0">
                <a:schemeClr val="accent1">
                  <a:lumMod val="45000"/>
                  <a:lumOff val="55000"/>
                </a:schemeClr>
              </a:gs>
            </a:gsLst>
            <a:path path="circle">
              <a:fillToRect l="100000" t="100000"/>
            </a:path>
            <a:tileRect r="-100000" b="-100000"/>
          </a:gradFill>
          <a:ln w="76200" cmpd="sng">
            <a:gradFill>
              <a:gsLst>
                <a:gs pos="0">
                  <a:srgbClr val="B8E7A3"/>
                </a:gs>
                <a:gs pos="51000">
                  <a:schemeClr val="accent1">
                    <a:lumMod val="45000"/>
                    <a:lumOff val="55000"/>
                  </a:schemeClr>
                </a:gs>
                <a:gs pos="100000">
                  <a:schemeClr val="accent1">
                    <a:lumMod val="45000"/>
                    <a:lumOff val="5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latin typeface="Baloo 2" pitchFamily="2" charset="0"/>
                <a:cs typeface="Baloo 2" pitchFamily="2" charset="0"/>
              </a:rPr>
              <a:t>ĐẶT VẤN ĐỀ?</a:t>
            </a:r>
            <a:endParaRPr lang="en-ID" sz="3200" b="1">
              <a:solidFill>
                <a:schemeClr val="tx1"/>
              </a:solidFill>
              <a:latin typeface="Baloo 2" pitchFamily="2" charset="0"/>
              <a:cs typeface="Baloo 2" pitchFamily="2" charset="0"/>
            </a:endParaRPr>
          </a:p>
        </p:txBody>
      </p:sp>
      <p:sp>
        <p:nvSpPr>
          <p:cNvPr id="107" name="Rectangle: Rounded Corners 106">
            <a:extLst>
              <a:ext uri="{FF2B5EF4-FFF2-40B4-BE49-F238E27FC236}">
                <a16:creationId xmlns:a16="http://schemas.microsoft.com/office/drawing/2014/main" id="{EEF6A11D-190A-4431-AC8C-AA4E19E99353}"/>
              </a:ext>
            </a:extLst>
          </p:cNvPr>
          <p:cNvSpPr/>
          <p:nvPr/>
        </p:nvSpPr>
        <p:spPr>
          <a:xfrm rot="21442975">
            <a:off x="1132771" y="5264285"/>
            <a:ext cx="2496177" cy="544393"/>
          </a:xfrm>
          <a:prstGeom prst="roundRect">
            <a:avLst/>
          </a:prstGeom>
          <a:gradFill flip="none" rotWithShape="1">
            <a:gsLst>
              <a:gs pos="68000">
                <a:srgbClr val="B8E7A3"/>
              </a:gs>
              <a:gs pos="0">
                <a:schemeClr val="accent1">
                  <a:lumMod val="45000"/>
                  <a:lumOff val="55000"/>
                </a:schemeClr>
              </a:gs>
            </a:gsLst>
            <a:path path="circle">
              <a:fillToRect l="100000" t="100000"/>
            </a:path>
            <a:tileRect r="-100000" b="-100000"/>
          </a:gradFill>
          <a:ln w="76200" cmpd="sng">
            <a:gradFill>
              <a:gsLst>
                <a:gs pos="0">
                  <a:srgbClr val="B8E7A3"/>
                </a:gs>
                <a:gs pos="51000">
                  <a:schemeClr val="accent1">
                    <a:lumMod val="45000"/>
                    <a:lumOff val="55000"/>
                  </a:schemeClr>
                </a:gs>
                <a:gs pos="100000">
                  <a:schemeClr val="accent1">
                    <a:lumMod val="45000"/>
                    <a:lumOff val="5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latin typeface="Baloo 2" pitchFamily="2" charset="0"/>
                <a:cs typeface="Baloo 2" pitchFamily="2" charset="0"/>
              </a:rPr>
              <a:t>TỔNG QUAN</a:t>
            </a:r>
            <a:endParaRPr lang="en-ID" sz="3200" b="1">
              <a:solidFill>
                <a:schemeClr val="tx1"/>
              </a:solidFill>
              <a:latin typeface="Baloo 2" pitchFamily="2" charset="0"/>
              <a:cs typeface="Baloo 2" pitchFamily="2" charset="0"/>
            </a:endParaRPr>
          </a:p>
        </p:txBody>
      </p:sp>
      <p:sp>
        <p:nvSpPr>
          <p:cNvPr id="111" name="Rectangle: Rounded Corners 110">
            <a:extLst>
              <a:ext uri="{FF2B5EF4-FFF2-40B4-BE49-F238E27FC236}">
                <a16:creationId xmlns:a16="http://schemas.microsoft.com/office/drawing/2014/main" id="{40B07697-26EB-478C-9960-8C77CB10AC1C}"/>
              </a:ext>
            </a:extLst>
          </p:cNvPr>
          <p:cNvSpPr/>
          <p:nvPr/>
        </p:nvSpPr>
        <p:spPr>
          <a:xfrm>
            <a:off x="958265" y="6094388"/>
            <a:ext cx="4494512" cy="1896442"/>
          </a:xfrm>
          <a:prstGeom prst="roundRect">
            <a:avLst/>
          </a:prstGeom>
          <a:gradFill>
            <a:gsLst>
              <a:gs pos="86000">
                <a:srgbClr val="9CCED7">
                  <a:lumMod val="99000"/>
                </a:srgbClr>
              </a:gs>
              <a:gs pos="22000">
                <a:srgbClr val="B8E7A3"/>
              </a:gs>
            </a:gsLst>
            <a:lin ang="5400000" scaled="1"/>
          </a:gradFill>
          <a:ln w="76200">
            <a:gradFill flip="none" rotWithShape="1">
              <a:gsLst>
                <a:gs pos="29000">
                  <a:srgbClr val="FFFF00"/>
                </a:gs>
                <a:gs pos="40000">
                  <a:srgbClr val="73A568"/>
                </a:gs>
                <a:gs pos="45000">
                  <a:srgbClr val="00B050"/>
                </a:gs>
              </a:gsLst>
              <a:lin ang="2700000" scaled="1"/>
              <a:tileRect/>
            </a:gradFill>
          </a:ln>
          <a:effectLst>
            <a:outerShdw blurRad="50800" dist="50800" dir="5400000" algn="ctr" rotWithShape="0">
              <a:srgbClr val="BCD3C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Baloo 2" pitchFamily="2" charset="0"/>
                <a:cs typeface="Baloo 2" pitchFamily="2" charset="0"/>
              </a:rPr>
              <a:t>Nhóm muốn chiết xuất các hợp chất có lợi từ lá đu đủ, bằng sóng siêu âm để ứng dụng trong y học như hoạt chất chống ung thư, chống oxy hóa và kháng khuẩn cũng như là những công dụng khác.</a:t>
            </a:r>
          </a:p>
        </p:txBody>
      </p:sp>
      <p:sp>
        <p:nvSpPr>
          <p:cNvPr id="117" name="Rectangle: Rounded Corners 116">
            <a:extLst>
              <a:ext uri="{FF2B5EF4-FFF2-40B4-BE49-F238E27FC236}">
                <a16:creationId xmlns:a16="http://schemas.microsoft.com/office/drawing/2014/main" id="{8B0FD9DF-68BB-41A7-9914-B39E029A1550}"/>
              </a:ext>
            </a:extLst>
          </p:cNvPr>
          <p:cNvSpPr/>
          <p:nvPr/>
        </p:nvSpPr>
        <p:spPr>
          <a:xfrm>
            <a:off x="6863476" y="19145544"/>
            <a:ext cx="7192300" cy="1561836"/>
          </a:xfrm>
          <a:prstGeom prst="roundRect">
            <a:avLst/>
          </a:prstGeom>
          <a:noFill/>
          <a:ln>
            <a:gradFill>
              <a:gsLst>
                <a:gs pos="43000">
                  <a:schemeClr val="tx1"/>
                </a:gs>
                <a:gs pos="49000">
                  <a:schemeClr val="accent1">
                    <a:lumMod val="30000"/>
                    <a:lumOff val="70000"/>
                  </a:schemeClr>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a:solidFill>
                  <a:schemeClr val="tx1"/>
                </a:solidFill>
                <a:latin typeface="Baloo 2" pitchFamily="2" charset="0"/>
                <a:cs typeface="Baloo 2" pitchFamily="2" charset="0"/>
              </a:rPr>
              <a:t>Tài liệu tham khảo</a:t>
            </a:r>
          </a:p>
          <a:p>
            <a:r>
              <a:rPr lang="en-US" sz="1100">
                <a:solidFill>
                  <a:schemeClr val="tx1"/>
                </a:solidFill>
                <a:latin typeface="Baloo 2" pitchFamily="2" charset="0"/>
                <a:cs typeface="Baloo 2" pitchFamily="2" charset="0"/>
              </a:rPr>
              <a:t>Hồ Thị Hà và cộng sự. (2014). Carpainone: Alkaloid mới từ lá đu đủ. Tạp chí Khoa học và Công nghệ. 52 (5). 593-598</a:t>
            </a:r>
          </a:p>
          <a:p>
            <a:r>
              <a:rPr lang="vi-VN" sz="1100">
                <a:solidFill>
                  <a:schemeClr val="tx1"/>
                </a:solidFill>
                <a:latin typeface="Baloo 2" pitchFamily="2" charset="0"/>
                <a:cs typeface="Baloo 2" pitchFamily="2" charset="0"/>
              </a:rPr>
              <a:t>Nguyễn Văn Hồng và cộng sự. (2014). Nghiên cứu chiết xuất polysaccharid và alkaloid từ lan thạch hộc tía được nuôi trồng trong nhà lưới. TNU Journal of Science and Technology. 228(13): 117-124.</a:t>
            </a:r>
            <a:endParaRPr lang="en-US" sz="1100">
              <a:solidFill>
                <a:schemeClr val="tx1"/>
              </a:solidFill>
              <a:latin typeface="Baloo 2" pitchFamily="2" charset="0"/>
              <a:cs typeface="Baloo 2" pitchFamily="2" charset="0"/>
            </a:endParaRPr>
          </a:p>
          <a:p>
            <a:r>
              <a:rPr lang="vi-VN" sz="1100">
                <a:solidFill>
                  <a:schemeClr val="tx1"/>
                </a:solidFill>
                <a:latin typeface="Baloo 2" pitchFamily="2" charset="0"/>
                <a:cs typeface="Baloo 2" pitchFamily="2" charset="0"/>
              </a:rPr>
              <a:t>Nguyễn Thị Ái Lan và cộng sự. (2022). Tối ưu hóa điều kiện chiết xuất có sự hỗ trợ của sóng siêu âm đối với hợp chất alkaloid từ thân củ nghệ đen (curcuma zedoaria) bằng cách sử dụng phương pháp đáp ứng bề mặt. TNU Journal of Science and Technology. 227(10): 9-16.</a:t>
            </a:r>
            <a:endParaRPr lang="en-US" sz="1100">
              <a:solidFill>
                <a:schemeClr val="tx1"/>
              </a:solidFill>
              <a:latin typeface="Baloo 2" pitchFamily="2" charset="0"/>
              <a:cs typeface="Baloo 2" pitchFamily="2" charset="0"/>
            </a:endParaRPr>
          </a:p>
          <a:p>
            <a:r>
              <a:rPr lang="vi-VN" sz="1100">
                <a:solidFill>
                  <a:schemeClr val="tx1"/>
                </a:solidFill>
                <a:latin typeface="Baloo 2" pitchFamily="2" charset="0"/>
                <a:cs typeface="Baloo 2" pitchFamily="2" charset="0"/>
              </a:rPr>
              <a:t>Trịnh Ngọc Nam và cộng sự. (2023). Nghiên cứu thu nhận và khảo sát hoạt tính kháng oxy hóa, kháng khuẩn của dịch chiết flavonoid từ lá của cây đơn lá đỏ (excoecaria cochinchinensis lour). Tạp chí Khoa học và Công nghệ. Số 65.</a:t>
            </a:r>
            <a:endParaRPr lang="en-US" sz="1100">
              <a:solidFill>
                <a:schemeClr val="tx1"/>
              </a:solidFill>
              <a:latin typeface="Baloo 2" pitchFamily="2" charset="0"/>
              <a:cs typeface="Baloo 2" pitchFamily="2" charset="0"/>
            </a:endParaRPr>
          </a:p>
        </p:txBody>
      </p:sp>
      <p:sp>
        <p:nvSpPr>
          <p:cNvPr id="118" name="Rectangle: Rounded Corners 117">
            <a:extLst>
              <a:ext uri="{FF2B5EF4-FFF2-40B4-BE49-F238E27FC236}">
                <a16:creationId xmlns:a16="http://schemas.microsoft.com/office/drawing/2014/main" id="{A16E63C2-D124-455D-AA56-5E01FCE48AC9}"/>
              </a:ext>
            </a:extLst>
          </p:cNvPr>
          <p:cNvSpPr/>
          <p:nvPr/>
        </p:nvSpPr>
        <p:spPr>
          <a:xfrm>
            <a:off x="9272121" y="11986042"/>
            <a:ext cx="3293472" cy="555788"/>
          </a:xfrm>
          <a:prstGeom prst="roundRect">
            <a:avLst/>
          </a:prstGeom>
          <a:gradFill flip="none" rotWithShape="1">
            <a:gsLst>
              <a:gs pos="68000">
                <a:srgbClr val="B8E7A3"/>
              </a:gs>
              <a:gs pos="0">
                <a:schemeClr val="accent1">
                  <a:lumMod val="45000"/>
                  <a:lumOff val="55000"/>
                </a:schemeClr>
              </a:gs>
            </a:gsLst>
            <a:path path="circle">
              <a:fillToRect l="100000" t="100000"/>
            </a:path>
            <a:tileRect r="-100000" b="-100000"/>
          </a:gradFill>
          <a:ln w="76200" cmpd="sng">
            <a:gradFill>
              <a:gsLst>
                <a:gs pos="0">
                  <a:srgbClr val="B8E7A3"/>
                </a:gs>
                <a:gs pos="51000">
                  <a:schemeClr val="accent1">
                    <a:lumMod val="45000"/>
                    <a:lumOff val="55000"/>
                  </a:schemeClr>
                </a:gs>
                <a:gs pos="100000">
                  <a:schemeClr val="accent1">
                    <a:lumMod val="45000"/>
                    <a:lumOff val="5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latin typeface="Baloo 2" pitchFamily="2" charset="0"/>
                <a:cs typeface="Baloo 2" pitchFamily="2" charset="0"/>
              </a:rPr>
              <a:t>TIỀM NĂNG</a:t>
            </a:r>
            <a:endParaRPr lang="en-ID" sz="3200" b="1">
              <a:solidFill>
                <a:schemeClr val="tx1"/>
              </a:solidFill>
              <a:latin typeface="Baloo 2" pitchFamily="2" charset="0"/>
              <a:cs typeface="Baloo 2" pitchFamily="2" charset="0"/>
            </a:endParaRPr>
          </a:p>
        </p:txBody>
      </p:sp>
      <p:sp>
        <p:nvSpPr>
          <p:cNvPr id="69" name="Rectangle: Rounded Corners 68">
            <a:extLst>
              <a:ext uri="{FF2B5EF4-FFF2-40B4-BE49-F238E27FC236}">
                <a16:creationId xmlns:a16="http://schemas.microsoft.com/office/drawing/2014/main" id="{54FE6632-91F2-4FA6-B946-B151129A9AA5}"/>
              </a:ext>
            </a:extLst>
          </p:cNvPr>
          <p:cNvSpPr/>
          <p:nvPr/>
        </p:nvSpPr>
        <p:spPr>
          <a:xfrm>
            <a:off x="992356" y="12183008"/>
            <a:ext cx="5878344" cy="2067347"/>
          </a:xfrm>
          <a:prstGeom prst="roundRect">
            <a:avLst/>
          </a:prstGeom>
          <a:gradFill>
            <a:gsLst>
              <a:gs pos="86000">
                <a:srgbClr val="9CCED7">
                  <a:lumMod val="99000"/>
                </a:srgbClr>
              </a:gs>
              <a:gs pos="22000">
                <a:srgbClr val="B8E7A3"/>
              </a:gs>
            </a:gsLst>
            <a:lin ang="5400000" scaled="1"/>
          </a:gradFill>
          <a:ln w="76200">
            <a:gradFill flip="none" rotWithShape="1">
              <a:gsLst>
                <a:gs pos="29000">
                  <a:srgbClr val="FFFF00"/>
                </a:gs>
                <a:gs pos="40000">
                  <a:srgbClr val="73A568"/>
                </a:gs>
                <a:gs pos="45000">
                  <a:srgbClr val="00B050"/>
                </a:gs>
              </a:gsLst>
              <a:lin ang="2700000" scaled="1"/>
              <a:tileRect/>
            </a:gradFill>
          </a:ln>
          <a:effectLst>
            <a:outerShdw blurRad="50800" dist="50800" dir="5400000" algn="ctr" rotWithShape="0">
              <a:srgbClr val="BCD3C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veat brush" pitchFamily="2" charset="0"/>
            </a:endParaRPr>
          </a:p>
        </p:txBody>
      </p:sp>
      <p:sp>
        <p:nvSpPr>
          <p:cNvPr id="70" name="Rectangle: Rounded Corners 69">
            <a:extLst>
              <a:ext uri="{FF2B5EF4-FFF2-40B4-BE49-F238E27FC236}">
                <a16:creationId xmlns:a16="http://schemas.microsoft.com/office/drawing/2014/main" id="{1DAFFFFE-2A63-437A-91F7-7FCE80BB0B1F}"/>
              </a:ext>
            </a:extLst>
          </p:cNvPr>
          <p:cNvSpPr/>
          <p:nvPr/>
        </p:nvSpPr>
        <p:spPr>
          <a:xfrm>
            <a:off x="2009969" y="11409261"/>
            <a:ext cx="3183226" cy="555788"/>
          </a:xfrm>
          <a:prstGeom prst="roundRect">
            <a:avLst/>
          </a:prstGeom>
          <a:gradFill flip="none" rotWithShape="1">
            <a:gsLst>
              <a:gs pos="68000">
                <a:srgbClr val="B8E7A3"/>
              </a:gs>
              <a:gs pos="0">
                <a:schemeClr val="accent1">
                  <a:lumMod val="45000"/>
                  <a:lumOff val="55000"/>
                </a:schemeClr>
              </a:gs>
            </a:gsLst>
            <a:path path="circle">
              <a:fillToRect l="100000" t="100000"/>
            </a:path>
            <a:tileRect r="-100000" b="-100000"/>
          </a:gradFill>
          <a:ln w="76200" cmpd="sng">
            <a:gradFill>
              <a:gsLst>
                <a:gs pos="0">
                  <a:srgbClr val="B8E7A3"/>
                </a:gs>
                <a:gs pos="51000">
                  <a:schemeClr val="accent1">
                    <a:lumMod val="45000"/>
                    <a:lumOff val="55000"/>
                  </a:schemeClr>
                </a:gs>
                <a:gs pos="100000">
                  <a:schemeClr val="accent1">
                    <a:lumMod val="45000"/>
                    <a:lumOff val="5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latin typeface="Baloo 2" pitchFamily="2" charset="0"/>
                <a:cs typeface="Baloo 2" pitchFamily="2" charset="0"/>
              </a:rPr>
              <a:t>PHƯƠNG PHÁP</a:t>
            </a:r>
            <a:endParaRPr lang="en-ID" sz="3200" b="1">
              <a:solidFill>
                <a:schemeClr val="tx1"/>
              </a:solidFill>
              <a:latin typeface="Baloo 2" pitchFamily="2" charset="0"/>
              <a:cs typeface="Baloo 2" pitchFamily="2" charset="0"/>
            </a:endParaRPr>
          </a:p>
        </p:txBody>
      </p:sp>
      <p:graphicFrame>
        <p:nvGraphicFramePr>
          <p:cNvPr id="39" name="Table 38">
            <a:extLst>
              <a:ext uri="{FF2B5EF4-FFF2-40B4-BE49-F238E27FC236}">
                <a16:creationId xmlns:a16="http://schemas.microsoft.com/office/drawing/2014/main" id="{3E12DD57-6923-4483-9889-DE8820ACF270}"/>
              </a:ext>
            </a:extLst>
          </p:cNvPr>
          <p:cNvGraphicFramePr>
            <a:graphicFrameLocks noGrp="1"/>
          </p:cNvGraphicFramePr>
          <p:nvPr>
            <p:extLst>
              <p:ext uri="{D42A27DB-BD31-4B8C-83A1-F6EECF244321}">
                <p14:modId xmlns:p14="http://schemas.microsoft.com/office/powerpoint/2010/main" val="364384783"/>
              </p:ext>
            </p:extLst>
          </p:nvPr>
        </p:nvGraphicFramePr>
        <p:xfrm>
          <a:off x="1280159" y="12405360"/>
          <a:ext cx="2895421" cy="534908"/>
        </p:xfrm>
        <a:graphic>
          <a:graphicData uri="http://schemas.openxmlformats.org/drawingml/2006/table">
            <a:tbl>
              <a:tblPr/>
              <a:tblGrid>
                <a:gridCol w="2895421">
                  <a:extLst>
                    <a:ext uri="{9D8B030D-6E8A-4147-A177-3AD203B41FA5}">
                      <a16:colId xmlns:a16="http://schemas.microsoft.com/office/drawing/2014/main" val="2720008736"/>
                    </a:ext>
                  </a:extLst>
                </a:gridCol>
              </a:tblGrid>
              <a:tr h="534908">
                <a:tc>
                  <a:txBody>
                    <a:bodyPr/>
                    <a:lstStyle/>
                    <a:p>
                      <a:r>
                        <a:rPr lang="en-US" b="1">
                          <a:latin typeface="Baloo 2" pitchFamily="2" charset="0"/>
                          <a:cs typeface="Baloo 2" pitchFamily="2" charset="0"/>
                        </a:rPr>
                        <a:t>Ngâm chiết</a:t>
                      </a:r>
                      <a:endParaRPr lang="en-ID" b="1">
                        <a:latin typeface="Baloo 2" pitchFamily="2" charset="0"/>
                        <a:cs typeface="Baloo 2" pitchFamily="2"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960347268"/>
                  </a:ext>
                </a:extLst>
              </a:tr>
            </a:tbl>
          </a:graphicData>
        </a:graphic>
      </p:graphicFrame>
      <p:graphicFrame>
        <p:nvGraphicFramePr>
          <p:cNvPr id="74" name="Table 73">
            <a:extLst>
              <a:ext uri="{FF2B5EF4-FFF2-40B4-BE49-F238E27FC236}">
                <a16:creationId xmlns:a16="http://schemas.microsoft.com/office/drawing/2014/main" id="{C88227F3-65AB-49BF-93FC-232E99B35E35}"/>
              </a:ext>
            </a:extLst>
          </p:cNvPr>
          <p:cNvGraphicFramePr>
            <a:graphicFrameLocks noGrp="1"/>
          </p:cNvGraphicFramePr>
          <p:nvPr>
            <p:extLst>
              <p:ext uri="{D42A27DB-BD31-4B8C-83A1-F6EECF244321}">
                <p14:modId xmlns:p14="http://schemas.microsoft.com/office/powerpoint/2010/main" val="780290294"/>
              </p:ext>
            </p:extLst>
          </p:nvPr>
        </p:nvGraphicFramePr>
        <p:xfrm>
          <a:off x="1282463" y="12940268"/>
          <a:ext cx="2893115" cy="534908"/>
        </p:xfrm>
        <a:graphic>
          <a:graphicData uri="http://schemas.openxmlformats.org/drawingml/2006/table">
            <a:tbl>
              <a:tblPr/>
              <a:tblGrid>
                <a:gridCol w="2893115">
                  <a:extLst>
                    <a:ext uri="{9D8B030D-6E8A-4147-A177-3AD203B41FA5}">
                      <a16:colId xmlns:a16="http://schemas.microsoft.com/office/drawing/2014/main" val="2720008736"/>
                    </a:ext>
                  </a:extLst>
                </a:gridCol>
              </a:tblGrid>
              <a:tr h="534908">
                <a:tc>
                  <a:txBody>
                    <a:bodyPr/>
                    <a:lstStyle/>
                    <a:p>
                      <a:r>
                        <a:rPr lang="en-US" b="1">
                          <a:latin typeface="Baloo 2" pitchFamily="2" charset="0"/>
                          <a:cs typeface="Baloo 2" pitchFamily="2" charset="0"/>
                        </a:rPr>
                        <a:t>Sóng siêu âm</a:t>
                      </a:r>
                      <a:endParaRPr lang="en-ID" b="1">
                        <a:latin typeface="Baloo 2" pitchFamily="2" charset="0"/>
                        <a:cs typeface="Baloo 2" pitchFamily="2"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960347268"/>
                  </a:ext>
                </a:extLst>
              </a:tr>
            </a:tbl>
          </a:graphicData>
        </a:graphic>
      </p:graphicFrame>
      <p:graphicFrame>
        <p:nvGraphicFramePr>
          <p:cNvPr id="77" name="Table 76">
            <a:extLst>
              <a:ext uri="{FF2B5EF4-FFF2-40B4-BE49-F238E27FC236}">
                <a16:creationId xmlns:a16="http://schemas.microsoft.com/office/drawing/2014/main" id="{01EEE31D-4255-4911-9B92-AF0C53DCBA55}"/>
              </a:ext>
            </a:extLst>
          </p:cNvPr>
          <p:cNvGraphicFramePr>
            <a:graphicFrameLocks noGrp="1"/>
          </p:cNvGraphicFramePr>
          <p:nvPr>
            <p:extLst>
              <p:ext uri="{D42A27DB-BD31-4B8C-83A1-F6EECF244321}">
                <p14:modId xmlns:p14="http://schemas.microsoft.com/office/powerpoint/2010/main" val="2351761723"/>
              </p:ext>
            </p:extLst>
          </p:nvPr>
        </p:nvGraphicFramePr>
        <p:xfrm>
          <a:off x="1281194" y="13479271"/>
          <a:ext cx="2893114" cy="534908"/>
        </p:xfrm>
        <a:graphic>
          <a:graphicData uri="http://schemas.openxmlformats.org/drawingml/2006/table">
            <a:tbl>
              <a:tblPr/>
              <a:tblGrid>
                <a:gridCol w="2893114">
                  <a:extLst>
                    <a:ext uri="{9D8B030D-6E8A-4147-A177-3AD203B41FA5}">
                      <a16:colId xmlns:a16="http://schemas.microsoft.com/office/drawing/2014/main" val="2720008736"/>
                    </a:ext>
                  </a:extLst>
                </a:gridCol>
              </a:tblGrid>
              <a:tr h="534908">
                <a:tc>
                  <a:txBody>
                    <a:bodyPr/>
                    <a:lstStyle/>
                    <a:p>
                      <a:r>
                        <a:rPr lang="en-US" b="1">
                          <a:latin typeface="Baloo 2" pitchFamily="2" charset="0"/>
                          <a:cs typeface="Baloo 2" pitchFamily="2" charset="0"/>
                        </a:rPr>
                        <a:t>Chất lỏng siêu tới hạn</a:t>
                      </a:r>
                      <a:endParaRPr lang="en-ID" b="1">
                        <a:latin typeface="Baloo 2" pitchFamily="2" charset="0"/>
                        <a:cs typeface="Baloo 2" pitchFamily="2" charset="0"/>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960347268"/>
                  </a:ext>
                </a:extLst>
              </a:tr>
            </a:tbl>
          </a:graphicData>
        </a:graphic>
      </p:graphicFrame>
      <p:pic>
        <p:nvPicPr>
          <p:cNvPr id="49" name="Picture 48">
            <a:extLst>
              <a:ext uri="{FF2B5EF4-FFF2-40B4-BE49-F238E27FC236}">
                <a16:creationId xmlns:a16="http://schemas.microsoft.com/office/drawing/2014/main" id="{C587FDFD-5D18-4444-BDDC-593D8E9F683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18761330">
            <a:off x="6260084" y="11762542"/>
            <a:ext cx="805093" cy="805093"/>
          </a:xfrm>
          <a:prstGeom prst="rect">
            <a:avLst/>
          </a:prstGeom>
        </p:spPr>
      </p:pic>
      <p:pic>
        <p:nvPicPr>
          <p:cNvPr id="51" name="Picture 50">
            <a:extLst>
              <a:ext uri="{FF2B5EF4-FFF2-40B4-BE49-F238E27FC236}">
                <a16:creationId xmlns:a16="http://schemas.microsoft.com/office/drawing/2014/main" id="{16B19184-E6E4-43DE-9FC8-E83FF82EA07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2324589">
            <a:off x="787651" y="11878522"/>
            <a:ext cx="715303" cy="715303"/>
          </a:xfrm>
          <a:prstGeom prst="rect">
            <a:avLst/>
          </a:prstGeom>
        </p:spPr>
      </p:pic>
      <p:sp>
        <p:nvSpPr>
          <p:cNvPr id="99" name="Rectangle: Rounded Corners 98">
            <a:extLst>
              <a:ext uri="{FF2B5EF4-FFF2-40B4-BE49-F238E27FC236}">
                <a16:creationId xmlns:a16="http://schemas.microsoft.com/office/drawing/2014/main" id="{91186CCF-348F-496D-9F8C-E1850C5A83B2}"/>
              </a:ext>
            </a:extLst>
          </p:cNvPr>
          <p:cNvSpPr/>
          <p:nvPr/>
        </p:nvSpPr>
        <p:spPr>
          <a:xfrm>
            <a:off x="1047809" y="15894358"/>
            <a:ext cx="2567213" cy="555788"/>
          </a:xfrm>
          <a:prstGeom prst="roundRect">
            <a:avLst/>
          </a:prstGeom>
          <a:gradFill flip="none" rotWithShape="1">
            <a:gsLst>
              <a:gs pos="68000">
                <a:srgbClr val="B8E7A3"/>
              </a:gs>
              <a:gs pos="0">
                <a:schemeClr val="accent1">
                  <a:lumMod val="45000"/>
                  <a:lumOff val="55000"/>
                </a:schemeClr>
              </a:gs>
            </a:gsLst>
            <a:path path="circle">
              <a:fillToRect l="100000" t="100000"/>
            </a:path>
            <a:tileRect r="-100000" b="-100000"/>
          </a:gradFill>
          <a:ln w="76200" cmpd="sng">
            <a:gradFill>
              <a:gsLst>
                <a:gs pos="0">
                  <a:srgbClr val="B8E7A3"/>
                </a:gs>
                <a:gs pos="51000">
                  <a:schemeClr val="accent1">
                    <a:lumMod val="45000"/>
                    <a:lumOff val="55000"/>
                  </a:schemeClr>
                </a:gs>
                <a:gs pos="100000">
                  <a:schemeClr val="accent1">
                    <a:lumMod val="45000"/>
                    <a:lumOff val="5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latin typeface="Baloo 2" pitchFamily="2" charset="0"/>
                <a:cs typeface="Baloo 2" pitchFamily="2" charset="0"/>
              </a:rPr>
              <a:t>KẾT QUẢ</a:t>
            </a:r>
            <a:endParaRPr lang="en-ID" sz="3200" b="1">
              <a:solidFill>
                <a:schemeClr val="tx1"/>
              </a:solidFill>
              <a:latin typeface="Baloo 2" pitchFamily="2" charset="0"/>
              <a:cs typeface="Baloo 2" pitchFamily="2" charset="0"/>
            </a:endParaRPr>
          </a:p>
        </p:txBody>
      </p:sp>
      <p:sp>
        <p:nvSpPr>
          <p:cNvPr id="104" name="Rectangle: Rounded Corners 103">
            <a:extLst>
              <a:ext uri="{FF2B5EF4-FFF2-40B4-BE49-F238E27FC236}">
                <a16:creationId xmlns:a16="http://schemas.microsoft.com/office/drawing/2014/main" id="{1F5E3736-336F-4207-97F4-F604B04BE56E}"/>
              </a:ext>
            </a:extLst>
          </p:cNvPr>
          <p:cNvSpPr/>
          <p:nvPr/>
        </p:nvSpPr>
        <p:spPr>
          <a:xfrm>
            <a:off x="5399326" y="10478719"/>
            <a:ext cx="3293472" cy="555788"/>
          </a:xfrm>
          <a:prstGeom prst="roundRect">
            <a:avLst/>
          </a:prstGeom>
          <a:gradFill flip="none" rotWithShape="1">
            <a:gsLst>
              <a:gs pos="100000">
                <a:srgbClr val="B8E7A3"/>
              </a:gs>
              <a:gs pos="15000">
                <a:schemeClr val="accent1">
                  <a:lumMod val="45000"/>
                  <a:lumOff val="55000"/>
                </a:schemeClr>
              </a:gs>
            </a:gsLst>
            <a:path path="circle">
              <a:fillToRect l="100000" t="100000"/>
            </a:path>
            <a:tileRect r="-100000" b="-100000"/>
          </a:gradFill>
          <a:ln w="76200" cmpd="sng">
            <a:gradFill>
              <a:gsLst>
                <a:gs pos="0">
                  <a:srgbClr val="B8E7A3"/>
                </a:gs>
                <a:gs pos="51000">
                  <a:schemeClr val="accent1">
                    <a:lumMod val="45000"/>
                    <a:lumOff val="55000"/>
                  </a:schemeClr>
                </a:gs>
                <a:gs pos="100000">
                  <a:schemeClr val="accent1">
                    <a:lumMod val="45000"/>
                    <a:lumOff val="5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solidFill>
                  <a:schemeClr val="tx1"/>
                </a:solidFill>
                <a:latin typeface="Caveat brush" pitchFamily="2" charset="0"/>
              </a:rPr>
              <a:t>SCAN FOR MORE</a:t>
            </a:r>
            <a:endParaRPr lang="en-ID" sz="4000" b="1">
              <a:solidFill>
                <a:schemeClr val="tx1"/>
              </a:solidFill>
              <a:latin typeface="Caveat brush" pitchFamily="2" charset="0"/>
            </a:endParaRPr>
          </a:p>
        </p:txBody>
      </p:sp>
      <p:grpSp>
        <p:nvGrpSpPr>
          <p:cNvPr id="137" name="Group 136">
            <a:extLst>
              <a:ext uri="{FF2B5EF4-FFF2-40B4-BE49-F238E27FC236}">
                <a16:creationId xmlns:a16="http://schemas.microsoft.com/office/drawing/2014/main" id="{13178A22-1092-4BA0-BBD8-895C7E6522E0}"/>
              </a:ext>
            </a:extLst>
          </p:cNvPr>
          <p:cNvGrpSpPr/>
          <p:nvPr/>
        </p:nvGrpSpPr>
        <p:grpSpPr>
          <a:xfrm>
            <a:off x="1052045" y="8299572"/>
            <a:ext cx="4159950" cy="2086317"/>
            <a:chOff x="952109" y="8257851"/>
            <a:chExt cx="4159950" cy="2086317"/>
          </a:xfrm>
        </p:grpSpPr>
        <p:sp>
          <p:nvSpPr>
            <p:cNvPr id="115" name="Rectangle: Rounded Corners 114">
              <a:extLst>
                <a:ext uri="{FF2B5EF4-FFF2-40B4-BE49-F238E27FC236}">
                  <a16:creationId xmlns:a16="http://schemas.microsoft.com/office/drawing/2014/main" id="{7EA8C748-9A40-4322-8154-C0B3BCE2B6F3}"/>
                </a:ext>
              </a:extLst>
            </p:cNvPr>
            <p:cNvSpPr/>
            <p:nvPr/>
          </p:nvSpPr>
          <p:spPr>
            <a:xfrm>
              <a:off x="1770866" y="9040552"/>
              <a:ext cx="3183226" cy="848080"/>
            </a:xfrm>
            <a:prstGeom prst="roundRect">
              <a:avLst/>
            </a:prstGeom>
            <a:gradFill>
              <a:gsLst>
                <a:gs pos="86000">
                  <a:srgbClr val="9CCED7">
                    <a:lumMod val="99000"/>
                  </a:srgbClr>
                </a:gs>
                <a:gs pos="22000">
                  <a:srgbClr val="B8E7A3"/>
                </a:gs>
              </a:gsLst>
              <a:lin ang="5400000" scaled="1"/>
            </a:gradFill>
            <a:ln w="76200">
              <a:gradFill flip="none" rotWithShape="1">
                <a:gsLst>
                  <a:gs pos="34000">
                    <a:srgbClr val="FFFF00"/>
                  </a:gs>
                  <a:gs pos="43000">
                    <a:srgbClr val="73A568"/>
                  </a:gs>
                  <a:gs pos="23000">
                    <a:schemeClr val="accent5"/>
                  </a:gs>
                </a:gsLst>
                <a:lin ang="2700000" scaled="1"/>
                <a:tileRect/>
              </a:gradFill>
            </a:ln>
            <a:effectLst>
              <a:outerShdw blurRad="50800" dist="50800" dir="5400000" algn="ctr" rotWithShape="0">
                <a:srgbClr val="BCD3C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Baloo 2" pitchFamily="2" charset="0"/>
                  <a:cs typeface="Baloo 2" pitchFamily="2" charset="0"/>
                </a:rPr>
                <a:t>Chiết xuất Alkaloid từ lá đu đủ để có thể áp dụng vào y tế</a:t>
              </a:r>
            </a:p>
          </p:txBody>
        </p:sp>
        <p:sp>
          <p:nvSpPr>
            <p:cNvPr id="116" name="Rectangle: Rounded Corners 115">
              <a:extLst>
                <a:ext uri="{FF2B5EF4-FFF2-40B4-BE49-F238E27FC236}">
                  <a16:creationId xmlns:a16="http://schemas.microsoft.com/office/drawing/2014/main" id="{27B224D2-EFDB-483E-9678-5164C3728673}"/>
                </a:ext>
              </a:extLst>
            </p:cNvPr>
            <p:cNvSpPr/>
            <p:nvPr/>
          </p:nvSpPr>
          <p:spPr>
            <a:xfrm>
              <a:off x="1210674" y="8257851"/>
              <a:ext cx="2810231" cy="555788"/>
            </a:xfrm>
            <a:prstGeom prst="roundRect">
              <a:avLst/>
            </a:prstGeom>
            <a:gradFill flip="none" rotWithShape="1">
              <a:gsLst>
                <a:gs pos="68000">
                  <a:srgbClr val="B8E7A3"/>
                </a:gs>
                <a:gs pos="0">
                  <a:schemeClr val="accent1">
                    <a:lumMod val="45000"/>
                    <a:lumOff val="55000"/>
                  </a:schemeClr>
                </a:gs>
              </a:gsLst>
              <a:path path="circle">
                <a:fillToRect l="100000" t="100000"/>
              </a:path>
              <a:tileRect r="-100000" b="-100000"/>
            </a:gradFill>
            <a:ln w="76200" cmpd="sng">
              <a:gradFill>
                <a:gsLst>
                  <a:gs pos="0">
                    <a:srgbClr val="B8E7A3"/>
                  </a:gs>
                  <a:gs pos="51000">
                    <a:schemeClr val="accent1">
                      <a:lumMod val="45000"/>
                      <a:lumOff val="55000"/>
                    </a:schemeClr>
                  </a:gs>
                  <a:gs pos="100000">
                    <a:schemeClr val="accent1">
                      <a:lumMod val="45000"/>
                      <a:lumOff val="5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tx1"/>
                  </a:solidFill>
                  <a:latin typeface="Baloo 2" pitchFamily="2" charset="0"/>
                  <a:cs typeface="Baloo 2" pitchFamily="2" charset="0"/>
                </a:rPr>
                <a:t>MỤC ĐÍCH</a:t>
              </a:r>
              <a:endParaRPr lang="en-ID" sz="3200" b="1">
                <a:solidFill>
                  <a:schemeClr val="tx1"/>
                </a:solidFill>
                <a:latin typeface="Baloo 2" pitchFamily="2" charset="0"/>
                <a:cs typeface="Baloo 2" pitchFamily="2" charset="0"/>
              </a:endParaRPr>
            </a:p>
          </p:txBody>
        </p:sp>
        <p:sp>
          <p:nvSpPr>
            <p:cNvPr id="58" name="Flowchart: Connector 57">
              <a:extLst>
                <a:ext uri="{FF2B5EF4-FFF2-40B4-BE49-F238E27FC236}">
                  <a16:creationId xmlns:a16="http://schemas.microsoft.com/office/drawing/2014/main" id="{DE33C0E4-FD8F-4787-8553-B0A1163A2FFA}"/>
                </a:ext>
              </a:extLst>
            </p:cNvPr>
            <p:cNvSpPr/>
            <p:nvPr/>
          </p:nvSpPr>
          <p:spPr>
            <a:xfrm rot="20787267">
              <a:off x="952109" y="9184056"/>
              <a:ext cx="723888" cy="697947"/>
            </a:xfrm>
            <a:prstGeom prst="flowChartConnector">
              <a:avLst/>
            </a:prstGeom>
            <a:solidFill>
              <a:srgbClr val="FF0000"/>
            </a:solidFill>
            <a:ln w="571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59" name="Flowchart: Connector 58">
              <a:extLst>
                <a:ext uri="{FF2B5EF4-FFF2-40B4-BE49-F238E27FC236}">
                  <a16:creationId xmlns:a16="http://schemas.microsoft.com/office/drawing/2014/main" id="{D7B5B8A0-89F7-4701-BFF3-64DD60ED8FDD}"/>
                </a:ext>
              </a:extLst>
            </p:cNvPr>
            <p:cNvSpPr/>
            <p:nvPr/>
          </p:nvSpPr>
          <p:spPr>
            <a:xfrm rot="2123136">
              <a:off x="1070459" y="9281669"/>
              <a:ext cx="489126" cy="500813"/>
            </a:xfrm>
            <a:prstGeom prst="flowChartConnec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5" name="Flowchart: Connector 94">
              <a:extLst>
                <a:ext uri="{FF2B5EF4-FFF2-40B4-BE49-F238E27FC236}">
                  <a16:creationId xmlns:a16="http://schemas.microsoft.com/office/drawing/2014/main" id="{DD8DC48B-FEF3-42D8-A96D-540298A17D74}"/>
                </a:ext>
              </a:extLst>
            </p:cNvPr>
            <p:cNvSpPr/>
            <p:nvPr/>
          </p:nvSpPr>
          <p:spPr>
            <a:xfrm rot="21421376">
              <a:off x="1182379" y="9379745"/>
              <a:ext cx="263348" cy="277897"/>
            </a:xfrm>
            <a:prstGeom prst="flowChartConnec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6" name="Flowchart: Connector 95">
              <a:extLst>
                <a:ext uri="{FF2B5EF4-FFF2-40B4-BE49-F238E27FC236}">
                  <a16:creationId xmlns:a16="http://schemas.microsoft.com/office/drawing/2014/main" id="{105A0EEB-DB7D-47DC-81BE-8C5A15E6FAE0}"/>
                </a:ext>
              </a:extLst>
            </p:cNvPr>
            <p:cNvSpPr/>
            <p:nvPr/>
          </p:nvSpPr>
          <p:spPr>
            <a:xfrm rot="2123136">
              <a:off x="1288142" y="9488294"/>
              <a:ext cx="63137" cy="60800"/>
            </a:xfrm>
            <a:prstGeom prst="flowChartConnector">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1" name="Picture 60">
              <a:extLst>
                <a:ext uri="{FF2B5EF4-FFF2-40B4-BE49-F238E27FC236}">
                  <a16:creationId xmlns:a16="http://schemas.microsoft.com/office/drawing/2014/main" id="{E9232554-D096-42E3-968E-E29870E6468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3200950">
              <a:off x="4176879" y="9408988"/>
              <a:ext cx="935180" cy="935180"/>
            </a:xfrm>
            <a:prstGeom prst="rect">
              <a:avLst/>
            </a:prstGeom>
          </p:spPr>
        </p:pic>
        <p:cxnSp>
          <p:nvCxnSpPr>
            <p:cNvPr id="72" name="Straight Connector 71">
              <a:extLst>
                <a:ext uri="{FF2B5EF4-FFF2-40B4-BE49-F238E27FC236}">
                  <a16:creationId xmlns:a16="http://schemas.microsoft.com/office/drawing/2014/main" id="{54FED02F-1186-47A2-BDF2-330C9B977FBD}"/>
                </a:ext>
              </a:extLst>
            </p:cNvPr>
            <p:cNvCxnSpPr>
              <a:cxnSpLocks/>
            </p:cNvCxnSpPr>
            <p:nvPr/>
          </p:nvCxnSpPr>
          <p:spPr>
            <a:xfrm flipV="1">
              <a:off x="1076388" y="8813680"/>
              <a:ext cx="237666" cy="447965"/>
            </a:xfrm>
            <a:prstGeom prst="line">
              <a:avLst/>
            </a:prstGeom>
            <a:ln>
              <a:solidFill>
                <a:srgbClr val="333333"/>
              </a:solidFill>
            </a:ln>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06016F3A-D2A6-4F8F-B0A4-7DBBD23456B2}"/>
                </a:ext>
              </a:extLst>
            </p:cNvPr>
            <p:cNvCxnSpPr>
              <a:cxnSpLocks/>
            </p:cNvCxnSpPr>
            <p:nvPr/>
          </p:nvCxnSpPr>
          <p:spPr>
            <a:xfrm>
              <a:off x="1322947" y="8813639"/>
              <a:ext cx="280389" cy="483510"/>
            </a:xfrm>
            <a:prstGeom prst="line">
              <a:avLst/>
            </a:prstGeom>
            <a:ln>
              <a:solidFill>
                <a:srgbClr val="333333"/>
              </a:solidFill>
            </a:ln>
          </p:spPr>
          <p:style>
            <a:lnRef idx="2">
              <a:schemeClr val="dk1"/>
            </a:lnRef>
            <a:fillRef idx="0">
              <a:schemeClr val="dk1"/>
            </a:fillRef>
            <a:effectRef idx="1">
              <a:schemeClr val="dk1"/>
            </a:effectRef>
            <a:fontRef idx="minor">
              <a:schemeClr val="tx1"/>
            </a:fontRef>
          </p:style>
        </p:cxnSp>
        <p:sp>
          <p:nvSpPr>
            <p:cNvPr id="90" name="Flowchart: Connector 89">
              <a:extLst>
                <a:ext uri="{FF2B5EF4-FFF2-40B4-BE49-F238E27FC236}">
                  <a16:creationId xmlns:a16="http://schemas.microsoft.com/office/drawing/2014/main" id="{75095E4D-5CA8-4444-B423-EB3C9FDC758B}"/>
                </a:ext>
              </a:extLst>
            </p:cNvPr>
            <p:cNvSpPr/>
            <p:nvPr/>
          </p:nvSpPr>
          <p:spPr>
            <a:xfrm>
              <a:off x="1283912" y="8764202"/>
              <a:ext cx="78069" cy="45719"/>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pic>
        <p:nvPicPr>
          <p:cNvPr id="109" name="Picture 108">
            <a:extLst>
              <a:ext uri="{FF2B5EF4-FFF2-40B4-BE49-F238E27FC236}">
                <a16:creationId xmlns:a16="http://schemas.microsoft.com/office/drawing/2014/main" id="{F16EC07C-3E58-4994-BA0C-80B80F315DA2}"/>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7322" t="13666" r="27809" b="14947"/>
          <a:stretch/>
        </p:blipFill>
        <p:spPr>
          <a:xfrm rot="18247513">
            <a:off x="12221908" y="14429963"/>
            <a:ext cx="829300" cy="1319413"/>
          </a:xfrm>
          <a:prstGeom prst="rect">
            <a:avLst/>
          </a:prstGeom>
        </p:spPr>
      </p:pic>
      <p:grpSp>
        <p:nvGrpSpPr>
          <p:cNvPr id="140" name="Group 139">
            <a:extLst>
              <a:ext uri="{FF2B5EF4-FFF2-40B4-BE49-F238E27FC236}">
                <a16:creationId xmlns:a16="http://schemas.microsoft.com/office/drawing/2014/main" id="{7FFD42E5-FF40-4009-9524-F4A9CC634E98}"/>
              </a:ext>
            </a:extLst>
          </p:cNvPr>
          <p:cNvGrpSpPr/>
          <p:nvPr/>
        </p:nvGrpSpPr>
        <p:grpSpPr>
          <a:xfrm>
            <a:off x="10891171" y="12451755"/>
            <a:ext cx="1942444" cy="2942953"/>
            <a:chOff x="11259466" y="12954272"/>
            <a:chExt cx="1942444" cy="2942953"/>
          </a:xfrm>
        </p:grpSpPr>
        <p:pic>
          <p:nvPicPr>
            <p:cNvPr id="67" name="Picture 66">
              <a:extLst>
                <a:ext uri="{FF2B5EF4-FFF2-40B4-BE49-F238E27FC236}">
                  <a16:creationId xmlns:a16="http://schemas.microsoft.com/office/drawing/2014/main" id="{74E6B5E7-9BB4-472B-AFFD-50A53A7A5E0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523045" y="13830000"/>
              <a:ext cx="1311012" cy="1311012"/>
            </a:xfrm>
            <a:prstGeom prst="rect">
              <a:avLst/>
            </a:prstGeom>
          </p:spPr>
        </p:pic>
        <p:pic>
          <p:nvPicPr>
            <p:cNvPr id="92" name="Picture 91">
              <a:extLst>
                <a:ext uri="{FF2B5EF4-FFF2-40B4-BE49-F238E27FC236}">
                  <a16:creationId xmlns:a16="http://schemas.microsoft.com/office/drawing/2014/main" id="{FA749053-C0A9-4DDB-B66E-9CB6F5441E3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7108727">
              <a:off x="11558671" y="12954272"/>
              <a:ext cx="837682" cy="837682"/>
            </a:xfrm>
            <a:prstGeom prst="rect">
              <a:avLst/>
            </a:prstGeom>
          </p:spPr>
        </p:pic>
        <p:pic>
          <p:nvPicPr>
            <p:cNvPr id="106" name="Picture 105">
              <a:extLst>
                <a:ext uri="{FF2B5EF4-FFF2-40B4-BE49-F238E27FC236}">
                  <a16:creationId xmlns:a16="http://schemas.microsoft.com/office/drawing/2014/main" id="{5002CAF3-0CEC-4229-9547-049EC5BC6A61}"/>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259466" y="15083356"/>
              <a:ext cx="813869" cy="813869"/>
            </a:xfrm>
            <a:prstGeom prst="rect">
              <a:avLst/>
            </a:prstGeom>
          </p:spPr>
        </p:pic>
        <p:pic>
          <p:nvPicPr>
            <p:cNvPr id="120" name="Picture 119">
              <a:extLst>
                <a:ext uri="{FF2B5EF4-FFF2-40B4-BE49-F238E27FC236}">
                  <a16:creationId xmlns:a16="http://schemas.microsoft.com/office/drawing/2014/main" id="{405F3E4D-2868-476D-B1D5-8B49820CE96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2388041" y="15061263"/>
              <a:ext cx="813869" cy="813869"/>
            </a:xfrm>
            <a:prstGeom prst="rect">
              <a:avLst/>
            </a:prstGeom>
          </p:spPr>
        </p:pic>
        <p:pic>
          <p:nvPicPr>
            <p:cNvPr id="122" name="Picture 121">
              <a:extLst>
                <a:ext uri="{FF2B5EF4-FFF2-40B4-BE49-F238E27FC236}">
                  <a16:creationId xmlns:a16="http://schemas.microsoft.com/office/drawing/2014/main" id="{E82A70F8-ED13-4C4F-9FD4-15243ABA9C43}"/>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1810995" y="15070021"/>
              <a:ext cx="813869" cy="813869"/>
            </a:xfrm>
            <a:prstGeom prst="rect">
              <a:avLst/>
            </a:prstGeom>
          </p:spPr>
        </p:pic>
        <p:pic>
          <p:nvPicPr>
            <p:cNvPr id="124" name="Picture 123">
              <a:extLst>
                <a:ext uri="{FF2B5EF4-FFF2-40B4-BE49-F238E27FC236}">
                  <a16:creationId xmlns:a16="http://schemas.microsoft.com/office/drawing/2014/main" id="{A2DC3375-F71C-42C7-BBF5-0A13A482CBC9}"/>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rot="7108727">
              <a:off x="11706521" y="13576964"/>
              <a:ext cx="578583" cy="578583"/>
            </a:xfrm>
            <a:prstGeom prst="rect">
              <a:avLst/>
            </a:prstGeom>
          </p:spPr>
        </p:pic>
        <p:pic>
          <p:nvPicPr>
            <p:cNvPr id="125" name="Picture 124">
              <a:extLst>
                <a:ext uri="{FF2B5EF4-FFF2-40B4-BE49-F238E27FC236}">
                  <a16:creationId xmlns:a16="http://schemas.microsoft.com/office/drawing/2014/main" id="{56CFBFE7-F33B-4CF7-B629-D39BDF4362DE}"/>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13378884">
              <a:off x="12054980" y="13361825"/>
              <a:ext cx="808872" cy="808872"/>
            </a:xfrm>
            <a:prstGeom prst="rect">
              <a:avLst/>
            </a:prstGeom>
          </p:spPr>
        </p:pic>
      </p:grpSp>
      <p:sp>
        <p:nvSpPr>
          <p:cNvPr id="126" name="Rectangle: Rounded Corners 125">
            <a:extLst>
              <a:ext uri="{FF2B5EF4-FFF2-40B4-BE49-F238E27FC236}">
                <a16:creationId xmlns:a16="http://schemas.microsoft.com/office/drawing/2014/main" id="{625AC547-833C-4AA1-B9CC-8BC180FDE380}"/>
              </a:ext>
            </a:extLst>
          </p:cNvPr>
          <p:cNvSpPr/>
          <p:nvPr/>
        </p:nvSpPr>
        <p:spPr>
          <a:xfrm>
            <a:off x="7901557" y="12865224"/>
            <a:ext cx="3183226" cy="944536"/>
          </a:xfrm>
          <a:prstGeom prst="roundRect">
            <a:avLst/>
          </a:prstGeom>
          <a:gradFill>
            <a:gsLst>
              <a:gs pos="86000">
                <a:srgbClr val="9CCED7">
                  <a:lumMod val="99000"/>
                </a:srgbClr>
              </a:gs>
              <a:gs pos="22000">
                <a:srgbClr val="B8E7A3"/>
              </a:gs>
            </a:gsLst>
            <a:lin ang="5400000" scaled="1"/>
          </a:gradFill>
          <a:ln w="76200">
            <a:gradFill flip="none" rotWithShape="1">
              <a:gsLst>
                <a:gs pos="34000">
                  <a:srgbClr val="FFFF00"/>
                </a:gs>
                <a:gs pos="43000">
                  <a:srgbClr val="73A568"/>
                </a:gs>
                <a:gs pos="23000">
                  <a:schemeClr val="accent5"/>
                </a:gs>
              </a:gsLst>
              <a:lin ang="2700000" scaled="1"/>
              <a:tileRect/>
            </a:gradFill>
          </a:ln>
          <a:effectLst>
            <a:outerShdw blurRad="50800" dist="50800" dir="5400000" algn="ctr" rotWithShape="0">
              <a:srgbClr val="BCD3C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Baloo 2" pitchFamily="2" charset="0"/>
                <a:cs typeface="Baloo 2" pitchFamily="2" charset="0"/>
              </a:rPr>
              <a:t>Thu lại được nhiều hợp chất tốt sức khỏe như: Flavonoid, Alkaloid, Enzym, Papain,…</a:t>
            </a:r>
          </a:p>
        </p:txBody>
      </p:sp>
      <p:pic>
        <p:nvPicPr>
          <p:cNvPr id="130" name="Picture 129">
            <a:extLst>
              <a:ext uri="{FF2B5EF4-FFF2-40B4-BE49-F238E27FC236}">
                <a16:creationId xmlns:a16="http://schemas.microsoft.com/office/drawing/2014/main" id="{3B756230-3D8D-44CF-BBED-1E5BACDB0C02}"/>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930955" y="16477240"/>
            <a:ext cx="1784880" cy="1810693"/>
          </a:xfrm>
          <a:prstGeom prst="rect">
            <a:avLst/>
          </a:prstGeom>
        </p:spPr>
      </p:pic>
      <p:grpSp>
        <p:nvGrpSpPr>
          <p:cNvPr id="136" name="Group 135">
            <a:extLst>
              <a:ext uri="{FF2B5EF4-FFF2-40B4-BE49-F238E27FC236}">
                <a16:creationId xmlns:a16="http://schemas.microsoft.com/office/drawing/2014/main" id="{F3229E3E-E42F-448C-BA16-320B146646E9}"/>
              </a:ext>
            </a:extLst>
          </p:cNvPr>
          <p:cNvGrpSpPr/>
          <p:nvPr/>
        </p:nvGrpSpPr>
        <p:grpSpPr>
          <a:xfrm>
            <a:off x="10546318" y="16524592"/>
            <a:ext cx="783396" cy="692143"/>
            <a:chOff x="3693045" y="18070334"/>
            <a:chExt cx="1116335" cy="960477"/>
          </a:xfrm>
        </p:grpSpPr>
        <p:pic>
          <p:nvPicPr>
            <p:cNvPr id="132" name="Picture 131">
              <a:extLst>
                <a:ext uri="{FF2B5EF4-FFF2-40B4-BE49-F238E27FC236}">
                  <a16:creationId xmlns:a16="http://schemas.microsoft.com/office/drawing/2014/main" id="{996E3147-5C95-42C0-824F-505CC3F4DEA5}"/>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693045" y="18322482"/>
              <a:ext cx="580497" cy="580497"/>
            </a:xfrm>
            <a:prstGeom prst="rect">
              <a:avLst/>
            </a:prstGeom>
          </p:spPr>
        </p:pic>
        <p:pic>
          <p:nvPicPr>
            <p:cNvPr id="133" name="Picture 132">
              <a:extLst>
                <a:ext uri="{FF2B5EF4-FFF2-40B4-BE49-F238E27FC236}">
                  <a16:creationId xmlns:a16="http://schemas.microsoft.com/office/drawing/2014/main" id="{68D89917-0C04-4AE4-B410-5F9E48359186}"/>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962284" y="18450314"/>
              <a:ext cx="580497" cy="580497"/>
            </a:xfrm>
            <a:prstGeom prst="rect">
              <a:avLst/>
            </a:prstGeom>
          </p:spPr>
        </p:pic>
        <p:pic>
          <p:nvPicPr>
            <p:cNvPr id="134" name="Picture 133">
              <a:extLst>
                <a:ext uri="{FF2B5EF4-FFF2-40B4-BE49-F238E27FC236}">
                  <a16:creationId xmlns:a16="http://schemas.microsoft.com/office/drawing/2014/main" id="{827EF989-846F-4CE2-AE9C-7DCBA4C93616}"/>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3984702" y="18070334"/>
              <a:ext cx="580497" cy="580497"/>
            </a:xfrm>
            <a:prstGeom prst="rect">
              <a:avLst/>
            </a:prstGeom>
          </p:spPr>
        </p:pic>
        <p:pic>
          <p:nvPicPr>
            <p:cNvPr id="135" name="Picture 134">
              <a:extLst>
                <a:ext uri="{FF2B5EF4-FFF2-40B4-BE49-F238E27FC236}">
                  <a16:creationId xmlns:a16="http://schemas.microsoft.com/office/drawing/2014/main" id="{E99078EB-3496-42D4-8AA8-0242293471C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228883" y="18232750"/>
              <a:ext cx="580497" cy="580497"/>
            </a:xfrm>
            <a:prstGeom prst="rect">
              <a:avLst/>
            </a:prstGeom>
          </p:spPr>
        </p:pic>
      </p:grpSp>
      <p:sp>
        <p:nvSpPr>
          <p:cNvPr id="147" name="Google Shape;1763;p55">
            <a:extLst>
              <a:ext uri="{FF2B5EF4-FFF2-40B4-BE49-F238E27FC236}">
                <a16:creationId xmlns:a16="http://schemas.microsoft.com/office/drawing/2014/main" id="{E211C618-F89B-47DB-B6D5-BA3A94099051}"/>
              </a:ext>
            </a:extLst>
          </p:cNvPr>
          <p:cNvSpPr/>
          <p:nvPr/>
        </p:nvSpPr>
        <p:spPr>
          <a:xfrm>
            <a:off x="8073176" y="13961341"/>
            <a:ext cx="644700" cy="644700"/>
          </a:xfrm>
          <a:prstGeom prst="donut">
            <a:avLst>
              <a:gd name="adj" fmla="val 17270"/>
            </a:avLst>
          </a:prstGeom>
          <a:solidFill>
            <a:srgbClr val="73C0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5716"/>
              </a:solidFill>
            </a:endParaRPr>
          </a:p>
        </p:txBody>
      </p:sp>
      <p:sp>
        <p:nvSpPr>
          <p:cNvPr id="148" name="Google Shape;1764;p55">
            <a:extLst>
              <a:ext uri="{FF2B5EF4-FFF2-40B4-BE49-F238E27FC236}">
                <a16:creationId xmlns:a16="http://schemas.microsoft.com/office/drawing/2014/main" id="{CF53B5D0-F88F-4391-BFE4-A827978FC079}"/>
              </a:ext>
            </a:extLst>
          </p:cNvPr>
          <p:cNvSpPr/>
          <p:nvPr/>
        </p:nvSpPr>
        <p:spPr>
          <a:xfrm>
            <a:off x="8073176" y="13961341"/>
            <a:ext cx="644700" cy="644700"/>
          </a:xfrm>
          <a:prstGeom prst="blockArc">
            <a:avLst>
              <a:gd name="adj1" fmla="val 8869441"/>
              <a:gd name="adj2" fmla="val 5400244"/>
              <a:gd name="adj3" fmla="val 17261"/>
            </a:avLst>
          </a:prstGeom>
          <a:solidFill>
            <a:srgbClr val="2457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45716"/>
              </a:solidFill>
            </a:endParaRPr>
          </a:p>
        </p:txBody>
      </p:sp>
      <p:sp>
        <p:nvSpPr>
          <p:cNvPr id="150" name="TextBox 149">
            <a:extLst>
              <a:ext uri="{FF2B5EF4-FFF2-40B4-BE49-F238E27FC236}">
                <a16:creationId xmlns:a16="http://schemas.microsoft.com/office/drawing/2014/main" id="{00B990C8-C861-483E-82E9-03499D570AAB}"/>
              </a:ext>
            </a:extLst>
          </p:cNvPr>
          <p:cNvSpPr txBox="1"/>
          <p:nvPr/>
        </p:nvSpPr>
        <p:spPr>
          <a:xfrm>
            <a:off x="8782164" y="13997461"/>
            <a:ext cx="1099707" cy="646331"/>
          </a:xfrm>
          <a:prstGeom prst="rect">
            <a:avLst/>
          </a:prstGeom>
          <a:noFill/>
        </p:spPr>
        <p:txBody>
          <a:bodyPr wrap="square" rtlCol="0">
            <a:spAutoFit/>
          </a:bodyPr>
          <a:lstStyle/>
          <a:p>
            <a:r>
              <a:rPr lang="en-US" sz="3600">
                <a:latin typeface="Caveat brush" pitchFamily="2" charset="0"/>
              </a:rPr>
              <a:t>80%</a:t>
            </a:r>
            <a:endParaRPr lang="en-ID" sz="3600">
              <a:latin typeface="Caveat brush" pitchFamily="2" charset="0"/>
            </a:endParaRPr>
          </a:p>
        </p:txBody>
      </p:sp>
      <p:pic>
        <p:nvPicPr>
          <p:cNvPr id="152" name="Picture 151">
            <a:extLst>
              <a:ext uri="{FF2B5EF4-FFF2-40B4-BE49-F238E27FC236}">
                <a16:creationId xmlns:a16="http://schemas.microsoft.com/office/drawing/2014/main" id="{377A9D53-5132-4E1F-AD9E-8D86C0922DB9}"/>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flipH="1">
            <a:off x="8137375" y="14030629"/>
            <a:ext cx="518215" cy="518215"/>
          </a:xfrm>
          <a:prstGeom prst="rect">
            <a:avLst/>
          </a:prstGeom>
        </p:spPr>
      </p:pic>
      <p:sp>
        <p:nvSpPr>
          <p:cNvPr id="153" name="Rectangle: Rounded Corners 152">
            <a:extLst>
              <a:ext uri="{FF2B5EF4-FFF2-40B4-BE49-F238E27FC236}">
                <a16:creationId xmlns:a16="http://schemas.microsoft.com/office/drawing/2014/main" id="{0E53DF02-2B51-4545-A475-63DF884D18AD}"/>
              </a:ext>
            </a:extLst>
          </p:cNvPr>
          <p:cNvSpPr/>
          <p:nvPr/>
        </p:nvSpPr>
        <p:spPr>
          <a:xfrm>
            <a:off x="7646359" y="14809024"/>
            <a:ext cx="2894897" cy="543119"/>
          </a:xfrm>
          <a:prstGeom prst="roundRect">
            <a:avLst/>
          </a:prstGeom>
          <a:gradFill>
            <a:gsLst>
              <a:gs pos="86000">
                <a:srgbClr val="9CCED7">
                  <a:lumMod val="99000"/>
                </a:srgbClr>
              </a:gs>
              <a:gs pos="22000">
                <a:srgbClr val="B8E7A3"/>
              </a:gs>
            </a:gsLst>
            <a:lin ang="5400000" scaled="1"/>
          </a:gradFill>
          <a:ln w="76200">
            <a:gradFill flip="none" rotWithShape="1">
              <a:gsLst>
                <a:gs pos="34000">
                  <a:srgbClr val="FFFF00"/>
                </a:gs>
                <a:gs pos="43000">
                  <a:srgbClr val="73A568"/>
                </a:gs>
                <a:gs pos="23000">
                  <a:schemeClr val="accent5"/>
                </a:gs>
              </a:gsLst>
              <a:lin ang="2700000" scaled="1"/>
              <a:tileRect/>
            </a:gradFill>
          </a:ln>
          <a:effectLst>
            <a:outerShdw blurRad="50800" dist="50800" dir="5400000" algn="ctr" rotWithShape="0">
              <a:srgbClr val="BCD3C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Baloo 2" pitchFamily="2" charset="0"/>
                <a:cs typeface="Baloo 2" pitchFamily="2" charset="0"/>
              </a:rPr>
              <a:t>Nguồn nguyên liệu dồi dào</a:t>
            </a:r>
          </a:p>
        </p:txBody>
      </p:sp>
      <p:grpSp>
        <p:nvGrpSpPr>
          <p:cNvPr id="287" name="Group 286">
            <a:extLst>
              <a:ext uri="{FF2B5EF4-FFF2-40B4-BE49-F238E27FC236}">
                <a16:creationId xmlns:a16="http://schemas.microsoft.com/office/drawing/2014/main" id="{0864B930-6034-4CB2-9276-A704B470E7B5}"/>
              </a:ext>
            </a:extLst>
          </p:cNvPr>
          <p:cNvGrpSpPr/>
          <p:nvPr/>
        </p:nvGrpSpPr>
        <p:grpSpPr>
          <a:xfrm>
            <a:off x="8168019" y="15448059"/>
            <a:ext cx="6392378" cy="747024"/>
            <a:chOff x="4582886" y="3784957"/>
            <a:chExt cx="7243354" cy="1290055"/>
          </a:xfrm>
        </p:grpSpPr>
        <p:sp>
          <p:nvSpPr>
            <p:cNvPr id="155" name="Google Shape;5815;p97">
              <a:extLst>
                <a:ext uri="{FF2B5EF4-FFF2-40B4-BE49-F238E27FC236}">
                  <a16:creationId xmlns:a16="http://schemas.microsoft.com/office/drawing/2014/main" id="{B7E1088F-6C3F-4E0C-B183-046613E56E8B}"/>
                </a:ext>
              </a:extLst>
            </p:cNvPr>
            <p:cNvSpPr/>
            <p:nvPr/>
          </p:nvSpPr>
          <p:spPr>
            <a:xfrm rot="15452804">
              <a:off x="11437850" y="4203582"/>
              <a:ext cx="306172" cy="470609"/>
            </a:xfrm>
            <a:custGeom>
              <a:avLst/>
              <a:gdLst/>
              <a:ahLst/>
              <a:cxnLst/>
              <a:rect l="l" t="t" r="r" b="b"/>
              <a:pathLst>
                <a:path w="7039" h="8963" extrusionOk="0">
                  <a:moveTo>
                    <a:pt x="2281" y="1"/>
                  </a:moveTo>
                  <a:cubicBezTo>
                    <a:pt x="2163" y="1"/>
                    <a:pt x="2058" y="17"/>
                    <a:pt x="1968" y="51"/>
                  </a:cubicBezTo>
                  <a:cubicBezTo>
                    <a:pt x="1134" y="351"/>
                    <a:pt x="0" y="2986"/>
                    <a:pt x="867" y="5388"/>
                  </a:cubicBezTo>
                  <a:cubicBezTo>
                    <a:pt x="1590" y="7525"/>
                    <a:pt x="3137" y="8963"/>
                    <a:pt x="4471" y="8963"/>
                  </a:cubicBezTo>
                  <a:cubicBezTo>
                    <a:pt x="4677" y="8963"/>
                    <a:pt x="4878" y="8928"/>
                    <a:pt x="5070" y="8857"/>
                  </a:cubicBezTo>
                  <a:cubicBezTo>
                    <a:pt x="6538" y="8323"/>
                    <a:pt x="7038" y="5921"/>
                    <a:pt x="6171" y="3520"/>
                  </a:cubicBezTo>
                  <a:cubicBezTo>
                    <a:pt x="5390" y="1328"/>
                    <a:pt x="3340" y="1"/>
                    <a:pt x="2281" y="1"/>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156" name="Google Shape;5816;p97">
              <a:extLst>
                <a:ext uri="{FF2B5EF4-FFF2-40B4-BE49-F238E27FC236}">
                  <a16:creationId xmlns:a16="http://schemas.microsoft.com/office/drawing/2014/main" id="{614A38D0-CF1E-4B3F-ABCB-75FDC38AFFC8}"/>
                </a:ext>
              </a:extLst>
            </p:cNvPr>
            <p:cNvSpPr/>
            <p:nvPr/>
          </p:nvSpPr>
          <p:spPr>
            <a:xfrm>
              <a:off x="4582886" y="4285933"/>
              <a:ext cx="7032962" cy="419729"/>
            </a:xfrm>
            <a:custGeom>
              <a:avLst/>
              <a:gdLst/>
              <a:ahLst/>
              <a:cxnLst/>
              <a:rect l="l" t="t" r="r" b="b"/>
              <a:pathLst>
                <a:path w="362712" h="19130" extrusionOk="0">
                  <a:moveTo>
                    <a:pt x="0" y="13495"/>
                  </a:moveTo>
                  <a:cubicBezTo>
                    <a:pt x="29959" y="9215"/>
                    <a:pt x="59957" y="-3358"/>
                    <a:pt x="89916" y="922"/>
                  </a:cubicBezTo>
                  <a:cubicBezTo>
                    <a:pt x="103596" y="2876"/>
                    <a:pt x="116430" y="8744"/>
                    <a:pt x="129540" y="13114"/>
                  </a:cubicBezTo>
                  <a:cubicBezTo>
                    <a:pt x="145293" y="18365"/>
                    <a:pt x="162566" y="20282"/>
                    <a:pt x="179070" y="18448"/>
                  </a:cubicBezTo>
                  <a:cubicBezTo>
                    <a:pt x="187435" y="17519"/>
                    <a:pt x="195935" y="17668"/>
                    <a:pt x="204216" y="16162"/>
                  </a:cubicBezTo>
                  <a:cubicBezTo>
                    <a:pt x="223157" y="12718"/>
                    <a:pt x="241120" y="4453"/>
                    <a:pt x="260223" y="2065"/>
                  </a:cubicBezTo>
                  <a:cubicBezTo>
                    <a:pt x="284446" y="-963"/>
                    <a:pt x="308295" y="10613"/>
                    <a:pt x="332232" y="15400"/>
                  </a:cubicBezTo>
                  <a:cubicBezTo>
                    <a:pt x="342598" y="17473"/>
                    <a:pt x="353257" y="11365"/>
                    <a:pt x="362712" y="6637"/>
                  </a:cubicBezTo>
                </a:path>
              </a:pathLst>
            </a:custGeom>
            <a:noFill/>
            <a:ln w="38100" cap="flat" cmpd="sng">
              <a:solidFill>
                <a:srgbClr val="578A36"/>
              </a:solidFill>
              <a:prstDash val="solid"/>
              <a:round/>
              <a:headEnd type="none" w="med" len="med"/>
              <a:tailEnd type="none" w="med" len="med"/>
            </a:ln>
          </p:spPr>
        </p:sp>
        <p:sp>
          <p:nvSpPr>
            <p:cNvPr id="157" name="Google Shape;5817;p97">
              <a:extLst>
                <a:ext uri="{FF2B5EF4-FFF2-40B4-BE49-F238E27FC236}">
                  <a16:creationId xmlns:a16="http://schemas.microsoft.com/office/drawing/2014/main" id="{C9FB1E44-E624-4CFD-ADCF-63B64D24C357}"/>
                </a:ext>
              </a:extLst>
            </p:cNvPr>
            <p:cNvSpPr/>
            <p:nvPr/>
          </p:nvSpPr>
          <p:spPr>
            <a:xfrm rot="16200000">
              <a:off x="10275950" y="4498182"/>
              <a:ext cx="532517" cy="498058"/>
            </a:xfrm>
            <a:custGeom>
              <a:avLst/>
              <a:gdLst/>
              <a:ahLst/>
              <a:cxnLst/>
              <a:rect l="l" t="t" r="r" b="b"/>
              <a:pathLst>
                <a:path w="12243" h="9486" extrusionOk="0">
                  <a:moveTo>
                    <a:pt x="8563" y="0"/>
                  </a:moveTo>
                  <a:cubicBezTo>
                    <a:pt x="7159" y="0"/>
                    <a:pt x="5454" y="616"/>
                    <a:pt x="3903" y="1803"/>
                  </a:cubicBezTo>
                  <a:cubicBezTo>
                    <a:pt x="1201" y="3838"/>
                    <a:pt x="1" y="6840"/>
                    <a:pt x="1268" y="8474"/>
                  </a:cubicBezTo>
                  <a:cubicBezTo>
                    <a:pt x="1792" y="9154"/>
                    <a:pt x="2665" y="9485"/>
                    <a:pt x="3703" y="9485"/>
                  </a:cubicBezTo>
                  <a:cubicBezTo>
                    <a:pt x="5110" y="9485"/>
                    <a:pt x="6819" y="8878"/>
                    <a:pt x="8373" y="7707"/>
                  </a:cubicBezTo>
                  <a:cubicBezTo>
                    <a:pt x="11075" y="5672"/>
                    <a:pt x="12243" y="2670"/>
                    <a:pt x="11008" y="1036"/>
                  </a:cubicBezTo>
                  <a:cubicBezTo>
                    <a:pt x="10483" y="339"/>
                    <a:pt x="9606" y="0"/>
                    <a:pt x="8563" y="0"/>
                  </a:cubicBezTo>
                  <a:close/>
                </a:path>
              </a:pathLst>
            </a:custGeom>
            <a:solidFill>
              <a:srgbClr val="3E6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818;p97">
              <a:extLst>
                <a:ext uri="{FF2B5EF4-FFF2-40B4-BE49-F238E27FC236}">
                  <a16:creationId xmlns:a16="http://schemas.microsoft.com/office/drawing/2014/main" id="{632367C8-D0FD-4B69-A94C-79FBD1B6D56E}"/>
                </a:ext>
              </a:extLst>
            </p:cNvPr>
            <p:cNvSpPr/>
            <p:nvPr/>
          </p:nvSpPr>
          <p:spPr>
            <a:xfrm rot="15452804">
              <a:off x="6628876" y="3919964"/>
              <a:ext cx="306172" cy="470609"/>
            </a:xfrm>
            <a:custGeom>
              <a:avLst/>
              <a:gdLst/>
              <a:ahLst/>
              <a:cxnLst/>
              <a:rect l="l" t="t" r="r" b="b"/>
              <a:pathLst>
                <a:path w="7039" h="8963" extrusionOk="0">
                  <a:moveTo>
                    <a:pt x="2281" y="1"/>
                  </a:moveTo>
                  <a:cubicBezTo>
                    <a:pt x="2163" y="1"/>
                    <a:pt x="2058" y="17"/>
                    <a:pt x="1968" y="51"/>
                  </a:cubicBezTo>
                  <a:cubicBezTo>
                    <a:pt x="1134" y="351"/>
                    <a:pt x="0" y="2986"/>
                    <a:pt x="867" y="5388"/>
                  </a:cubicBezTo>
                  <a:cubicBezTo>
                    <a:pt x="1590" y="7525"/>
                    <a:pt x="3137" y="8963"/>
                    <a:pt x="4471" y="8963"/>
                  </a:cubicBezTo>
                  <a:cubicBezTo>
                    <a:pt x="4677" y="8963"/>
                    <a:pt x="4878" y="8928"/>
                    <a:pt x="5070" y="8857"/>
                  </a:cubicBezTo>
                  <a:cubicBezTo>
                    <a:pt x="6538" y="8323"/>
                    <a:pt x="7038" y="5921"/>
                    <a:pt x="6171" y="3520"/>
                  </a:cubicBezTo>
                  <a:cubicBezTo>
                    <a:pt x="5390" y="1328"/>
                    <a:pt x="3340" y="1"/>
                    <a:pt x="2281" y="1"/>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819;p97">
              <a:extLst>
                <a:ext uri="{FF2B5EF4-FFF2-40B4-BE49-F238E27FC236}">
                  <a16:creationId xmlns:a16="http://schemas.microsoft.com/office/drawing/2014/main" id="{1BD8FE27-13D1-4067-857F-194C5E43C429}"/>
                </a:ext>
              </a:extLst>
            </p:cNvPr>
            <p:cNvSpPr/>
            <p:nvPr/>
          </p:nvSpPr>
          <p:spPr>
            <a:xfrm rot="16200000">
              <a:off x="7890540" y="4280691"/>
              <a:ext cx="374367" cy="412161"/>
            </a:xfrm>
            <a:custGeom>
              <a:avLst/>
              <a:gdLst/>
              <a:ahLst/>
              <a:cxnLst/>
              <a:rect l="l" t="t" r="r" b="b"/>
              <a:pathLst>
                <a:path w="8607" h="7850" extrusionOk="0">
                  <a:moveTo>
                    <a:pt x="2524" y="1"/>
                  </a:moveTo>
                  <a:cubicBezTo>
                    <a:pt x="1977" y="1"/>
                    <a:pt x="1495" y="161"/>
                    <a:pt x="1134" y="501"/>
                  </a:cubicBezTo>
                  <a:cubicBezTo>
                    <a:pt x="0" y="1535"/>
                    <a:pt x="500" y="3937"/>
                    <a:pt x="2235" y="5805"/>
                  </a:cubicBezTo>
                  <a:cubicBezTo>
                    <a:pt x="3449" y="7110"/>
                    <a:pt x="4931" y="7850"/>
                    <a:pt x="6108" y="7850"/>
                  </a:cubicBezTo>
                  <a:cubicBezTo>
                    <a:pt x="6644" y="7850"/>
                    <a:pt x="7117" y="7696"/>
                    <a:pt x="7472" y="7372"/>
                  </a:cubicBezTo>
                  <a:cubicBezTo>
                    <a:pt x="8606" y="6305"/>
                    <a:pt x="8106" y="3937"/>
                    <a:pt x="6371" y="2035"/>
                  </a:cubicBezTo>
                  <a:cubicBezTo>
                    <a:pt x="5166" y="739"/>
                    <a:pt x="3697" y="1"/>
                    <a:pt x="2524" y="1"/>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820;p97">
              <a:extLst>
                <a:ext uri="{FF2B5EF4-FFF2-40B4-BE49-F238E27FC236}">
                  <a16:creationId xmlns:a16="http://schemas.microsoft.com/office/drawing/2014/main" id="{2136CDF8-BD18-4850-A37E-4553C12A8B57}"/>
                </a:ext>
              </a:extLst>
            </p:cNvPr>
            <p:cNvSpPr/>
            <p:nvPr/>
          </p:nvSpPr>
          <p:spPr>
            <a:xfrm rot="17739436">
              <a:off x="6832520" y="4646659"/>
              <a:ext cx="368632" cy="385422"/>
            </a:xfrm>
            <a:custGeom>
              <a:avLst/>
              <a:gdLst/>
              <a:ahLst/>
              <a:cxnLst/>
              <a:rect l="l" t="t" r="r" b="b"/>
              <a:pathLst>
                <a:path w="6239" h="5404" extrusionOk="0">
                  <a:moveTo>
                    <a:pt x="4675" y="1"/>
                  </a:moveTo>
                  <a:cubicBezTo>
                    <a:pt x="3837" y="1"/>
                    <a:pt x="2713" y="308"/>
                    <a:pt x="1869" y="1111"/>
                  </a:cubicBezTo>
                  <a:cubicBezTo>
                    <a:pt x="501" y="2345"/>
                    <a:pt x="1" y="4113"/>
                    <a:pt x="735" y="4947"/>
                  </a:cubicBezTo>
                  <a:cubicBezTo>
                    <a:pt x="1030" y="5255"/>
                    <a:pt x="1452" y="5403"/>
                    <a:pt x="1938" y="5403"/>
                  </a:cubicBezTo>
                  <a:cubicBezTo>
                    <a:pt x="2769" y="5403"/>
                    <a:pt x="3787" y="4968"/>
                    <a:pt x="4671" y="4147"/>
                  </a:cubicBezTo>
                  <a:cubicBezTo>
                    <a:pt x="6072" y="2846"/>
                    <a:pt x="6239" y="811"/>
                    <a:pt x="5772" y="310"/>
                  </a:cubicBezTo>
                  <a:cubicBezTo>
                    <a:pt x="5606" y="119"/>
                    <a:pt x="5195" y="1"/>
                    <a:pt x="4675" y="1"/>
                  </a:cubicBezTo>
                  <a:close/>
                </a:path>
              </a:pathLst>
            </a:custGeom>
            <a:solidFill>
              <a:srgbClr val="3E6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821;p97">
              <a:extLst>
                <a:ext uri="{FF2B5EF4-FFF2-40B4-BE49-F238E27FC236}">
                  <a16:creationId xmlns:a16="http://schemas.microsoft.com/office/drawing/2014/main" id="{D3D35672-5A67-4630-85FA-9FD604C6D1FE}"/>
                </a:ext>
              </a:extLst>
            </p:cNvPr>
            <p:cNvSpPr/>
            <p:nvPr/>
          </p:nvSpPr>
          <p:spPr>
            <a:xfrm rot="17543732">
              <a:off x="5180228" y="3962146"/>
              <a:ext cx="336660" cy="242102"/>
            </a:xfrm>
            <a:custGeom>
              <a:avLst/>
              <a:gdLst/>
              <a:ahLst/>
              <a:cxnLst/>
              <a:rect l="l" t="t" r="r" b="b"/>
              <a:pathLst>
                <a:path w="7740" h="4611" extrusionOk="0">
                  <a:moveTo>
                    <a:pt x="4270" y="1"/>
                  </a:moveTo>
                  <a:cubicBezTo>
                    <a:pt x="4042" y="1"/>
                    <a:pt x="3808" y="13"/>
                    <a:pt x="3570" y="40"/>
                  </a:cubicBezTo>
                  <a:cubicBezTo>
                    <a:pt x="1502" y="307"/>
                    <a:pt x="1" y="1974"/>
                    <a:pt x="67" y="2742"/>
                  </a:cubicBezTo>
                  <a:cubicBezTo>
                    <a:pt x="189" y="3412"/>
                    <a:pt x="1730" y="4610"/>
                    <a:pt x="3571" y="4610"/>
                  </a:cubicBezTo>
                  <a:cubicBezTo>
                    <a:pt x="3746" y="4610"/>
                    <a:pt x="3924" y="4600"/>
                    <a:pt x="4104" y="4576"/>
                  </a:cubicBezTo>
                  <a:cubicBezTo>
                    <a:pt x="6205" y="4343"/>
                    <a:pt x="7740" y="3142"/>
                    <a:pt x="7606" y="1874"/>
                  </a:cubicBezTo>
                  <a:cubicBezTo>
                    <a:pt x="7458" y="780"/>
                    <a:pt x="6052" y="1"/>
                    <a:pt x="4270" y="1"/>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822;p97">
              <a:extLst>
                <a:ext uri="{FF2B5EF4-FFF2-40B4-BE49-F238E27FC236}">
                  <a16:creationId xmlns:a16="http://schemas.microsoft.com/office/drawing/2014/main" id="{9AA53997-2423-4EC4-918D-DDF8B53F3102}"/>
                </a:ext>
              </a:extLst>
            </p:cNvPr>
            <p:cNvSpPr/>
            <p:nvPr/>
          </p:nvSpPr>
          <p:spPr>
            <a:xfrm rot="18067015">
              <a:off x="5708961" y="4421945"/>
              <a:ext cx="145148" cy="256123"/>
            </a:xfrm>
            <a:custGeom>
              <a:avLst/>
              <a:gdLst/>
              <a:ahLst/>
              <a:cxnLst/>
              <a:rect l="l" t="t" r="r" b="b"/>
              <a:pathLst>
                <a:path w="3337" h="4878" extrusionOk="0">
                  <a:moveTo>
                    <a:pt x="1958" y="0"/>
                  </a:moveTo>
                  <a:cubicBezTo>
                    <a:pt x="1494" y="0"/>
                    <a:pt x="396" y="948"/>
                    <a:pt x="234" y="2239"/>
                  </a:cubicBezTo>
                  <a:cubicBezTo>
                    <a:pt x="1" y="3573"/>
                    <a:pt x="568" y="4774"/>
                    <a:pt x="1335" y="4874"/>
                  </a:cubicBezTo>
                  <a:cubicBezTo>
                    <a:pt x="1360" y="4876"/>
                    <a:pt x="1386" y="4877"/>
                    <a:pt x="1411" y="4877"/>
                  </a:cubicBezTo>
                  <a:cubicBezTo>
                    <a:pt x="2188" y="4877"/>
                    <a:pt x="2975" y="3898"/>
                    <a:pt x="3136" y="2606"/>
                  </a:cubicBezTo>
                  <a:cubicBezTo>
                    <a:pt x="3337" y="1271"/>
                    <a:pt x="2503" y="70"/>
                    <a:pt x="2002" y="4"/>
                  </a:cubicBezTo>
                  <a:cubicBezTo>
                    <a:pt x="1988" y="2"/>
                    <a:pt x="1973" y="0"/>
                    <a:pt x="1958" y="0"/>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823;p97">
              <a:extLst>
                <a:ext uri="{FF2B5EF4-FFF2-40B4-BE49-F238E27FC236}">
                  <a16:creationId xmlns:a16="http://schemas.microsoft.com/office/drawing/2014/main" id="{518BF92F-CACC-40CB-81A6-639252C6F9C3}"/>
                </a:ext>
              </a:extLst>
            </p:cNvPr>
            <p:cNvSpPr/>
            <p:nvPr/>
          </p:nvSpPr>
          <p:spPr>
            <a:xfrm rot="16727314">
              <a:off x="8501249" y="4235318"/>
              <a:ext cx="329405" cy="254184"/>
            </a:xfrm>
            <a:custGeom>
              <a:avLst/>
              <a:gdLst/>
              <a:ahLst/>
              <a:cxnLst/>
              <a:rect l="l" t="t" r="r" b="b"/>
              <a:pathLst>
                <a:path w="7573" h="4841" extrusionOk="0">
                  <a:moveTo>
                    <a:pt x="2626" y="1"/>
                  </a:moveTo>
                  <a:cubicBezTo>
                    <a:pt x="1582" y="1"/>
                    <a:pt x="740" y="377"/>
                    <a:pt x="467" y="1070"/>
                  </a:cubicBezTo>
                  <a:cubicBezTo>
                    <a:pt x="0" y="2204"/>
                    <a:pt x="1135" y="3672"/>
                    <a:pt x="2969" y="4439"/>
                  </a:cubicBezTo>
                  <a:cubicBezTo>
                    <a:pt x="3649" y="4710"/>
                    <a:pt x="4333" y="4840"/>
                    <a:pt x="4947" y="4840"/>
                  </a:cubicBezTo>
                  <a:cubicBezTo>
                    <a:pt x="5991" y="4840"/>
                    <a:pt x="6832" y="4465"/>
                    <a:pt x="7105" y="3772"/>
                  </a:cubicBezTo>
                  <a:cubicBezTo>
                    <a:pt x="7572" y="2637"/>
                    <a:pt x="6438" y="1136"/>
                    <a:pt x="4604" y="403"/>
                  </a:cubicBezTo>
                  <a:cubicBezTo>
                    <a:pt x="3924" y="131"/>
                    <a:pt x="3240" y="1"/>
                    <a:pt x="2626" y="1"/>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824;p97">
              <a:extLst>
                <a:ext uri="{FF2B5EF4-FFF2-40B4-BE49-F238E27FC236}">
                  <a16:creationId xmlns:a16="http://schemas.microsoft.com/office/drawing/2014/main" id="{E80FD0D4-38D1-4EFD-8146-F11810025667}"/>
                </a:ext>
              </a:extLst>
            </p:cNvPr>
            <p:cNvSpPr/>
            <p:nvPr/>
          </p:nvSpPr>
          <p:spPr>
            <a:xfrm rot="15096480">
              <a:off x="9176601" y="4061572"/>
              <a:ext cx="185776" cy="209710"/>
            </a:xfrm>
            <a:custGeom>
              <a:avLst/>
              <a:gdLst/>
              <a:ahLst/>
              <a:cxnLst/>
              <a:rect l="l" t="t" r="r" b="b"/>
              <a:pathLst>
                <a:path w="4271" h="3994" extrusionOk="0">
                  <a:moveTo>
                    <a:pt x="1022" y="0"/>
                  </a:moveTo>
                  <a:cubicBezTo>
                    <a:pt x="725" y="0"/>
                    <a:pt x="487" y="63"/>
                    <a:pt x="367" y="172"/>
                  </a:cubicBezTo>
                  <a:cubicBezTo>
                    <a:pt x="0" y="439"/>
                    <a:pt x="0" y="1940"/>
                    <a:pt x="934" y="2941"/>
                  </a:cubicBezTo>
                  <a:cubicBezTo>
                    <a:pt x="1593" y="3622"/>
                    <a:pt x="2359" y="3994"/>
                    <a:pt x="2971" y="3994"/>
                  </a:cubicBezTo>
                  <a:cubicBezTo>
                    <a:pt x="3258" y="3994"/>
                    <a:pt x="3511" y="3912"/>
                    <a:pt x="3703" y="3741"/>
                  </a:cubicBezTo>
                  <a:cubicBezTo>
                    <a:pt x="4270" y="3207"/>
                    <a:pt x="4037" y="1940"/>
                    <a:pt x="3103" y="939"/>
                  </a:cubicBezTo>
                  <a:cubicBezTo>
                    <a:pt x="2497" y="266"/>
                    <a:pt x="1634" y="0"/>
                    <a:pt x="1022" y="0"/>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825;p97">
              <a:extLst>
                <a:ext uri="{FF2B5EF4-FFF2-40B4-BE49-F238E27FC236}">
                  <a16:creationId xmlns:a16="http://schemas.microsoft.com/office/drawing/2014/main" id="{74A804A4-4735-4FBE-94FE-97877E0ABF08}"/>
                </a:ext>
              </a:extLst>
            </p:cNvPr>
            <p:cNvSpPr/>
            <p:nvPr/>
          </p:nvSpPr>
          <p:spPr>
            <a:xfrm rot="16727350">
              <a:off x="8715273" y="4676676"/>
              <a:ext cx="341613" cy="455060"/>
            </a:xfrm>
            <a:custGeom>
              <a:avLst/>
              <a:gdLst/>
              <a:ahLst/>
              <a:cxnLst/>
              <a:rect l="l" t="t" r="r" b="b"/>
              <a:pathLst>
                <a:path w="3971" h="4382" extrusionOk="0">
                  <a:moveTo>
                    <a:pt x="2972" y="1"/>
                  </a:moveTo>
                  <a:cubicBezTo>
                    <a:pt x="2388" y="1"/>
                    <a:pt x="1331" y="444"/>
                    <a:pt x="768" y="1381"/>
                  </a:cubicBezTo>
                  <a:cubicBezTo>
                    <a:pt x="1" y="2549"/>
                    <a:pt x="1" y="3816"/>
                    <a:pt x="735" y="4250"/>
                  </a:cubicBezTo>
                  <a:cubicBezTo>
                    <a:pt x="883" y="4339"/>
                    <a:pt x="1054" y="4382"/>
                    <a:pt x="1239" y="4382"/>
                  </a:cubicBezTo>
                  <a:cubicBezTo>
                    <a:pt x="1886" y="4382"/>
                    <a:pt x="2699" y="3857"/>
                    <a:pt x="3270" y="2949"/>
                  </a:cubicBezTo>
                  <a:cubicBezTo>
                    <a:pt x="3970" y="1781"/>
                    <a:pt x="3737" y="314"/>
                    <a:pt x="3303" y="80"/>
                  </a:cubicBezTo>
                  <a:cubicBezTo>
                    <a:pt x="3231" y="28"/>
                    <a:pt x="3116" y="1"/>
                    <a:pt x="2972" y="1"/>
                  </a:cubicBezTo>
                  <a:close/>
                </a:path>
              </a:pathLst>
            </a:custGeom>
            <a:solidFill>
              <a:srgbClr val="3E6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826;p97">
              <a:extLst>
                <a:ext uri="{FF2B5EF4-FFF2-40B4-BE49-F238E27FC236}">
                  <a16:creationId xmlns:a16="http://schemas.microsoft.com/office/drawing/2014/main" id="{8424CBB1-6F72-4823-863C-525A8FBCB477}"/>
                </a:ext>
              </a:extLst>
            </p:cNvPr>
            <p:cNvSpPr/>
            <p:nvPr/>
          </p:nvSpPr>
          <p:spPr>
            <a:xfrm>
              <a:off x="11328968" y="4840044"/>
              <a:ext cx="388849" cy="207648"/>
            </a:xfrm>
            <a:custGeom>
              <a:avLst/>
              <a:gdLst/>
              <a:ahLst/>
              <a:cxnLst/>
              <a:rect l="l" t="t" r="r" b="b"/>
              <a:pathLst>
                <a:path w="7406" h="4774" extrusionOk="0">
                  <a:moveTo>
                    <a:pt x="2763" y="1"/>
                  </a:moveTo>
                  <a:cubicBezTo>
                    <a:pt x="1518" y="1"/>
                    <a:pt x="477" y="490"/>
                    <a:pt x="267" y="980"/>
                  </a:cubicBezTo>
                  <a:cubicBezTo>
                    <a:pt x="1" y="1647"/>
                    <a:pt x="968" y="3615"/>
                    <a:pt x="2803" y="4349"/>
                  </a:cubicBezTo>
                  <a:cubicBezTo>
                    <a:pt x="3503" y="4636"/>
                    <a:pt x="4198" y="4774"/>
                    <a:pt x="4818" y="4774"/>
                  </a:cubicBezTo>
                  <a:cubicBezTo>
                    <a:pt x="5854" y="4774"/>
                    <a:pt x="6680" y="4391"/>
                    <a:pt x="6972" y="3682"/>
                  </a:cubicBezTo>
                  <a:cubicBezTo>
                    <a:pt x="7406" y="2548"/>
                    <a:pt x="6305" y="1046"/>
                    <a:pt x="4437" y="313"/>
                  </a:cubicBezTo>
                  <a:cubicBezTo>
                    <a:pt x="3875" y="92"/>
                    <a:pt x="3300" y="1"/>
                    <a:pt x="2763" y="1"/>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827;p97">
              <a:extLst>
                <a:ext uri="{FF2B5EF4-FFF2-40B4-BE49-F238E27FC236}">
                  <a16:creationId xmlns:a16="http://schemas.microsoft.com/office/drawing/2014/main" id="{942EDE89-29CD-4DA3-AF45-4819818A4487}"/>
                </a:ext>
              </a:extLst>
            </p:cNvPr>
            <p:cNvSpPr/>
            <p:nvPr/>
          </p:nvSpPr>
          <p:spPr>
            <a:xfrm rot="16961792">
              <a:off x="9776639" y="4289501"/>
              <a:ext cx="233656" cy="371780"/>
            </a:xfrm>
            <a:custGeom>
              <a:avLst/>
              <a:gdLst/>
              <a:ahLst/>
              <a:cxnLst/>
              <a:rect l="l" t="t" r="r" b="b"/>
              <a:pathLst>
                <a:path w="5372" h="7081" extrusionOk="0">
                  <a:moveTo>
                    <a:pt x="3535" y="0"/>
                  </a:moveTo>
                  <a:cubicBezTo>
                    <a:pt x="2761" y="0"/>
                    <a:pt x="1095" y="1134"/>
                    <a:pt x="601" y="2924"/>
                  </a:cubicBezTo>
                  <a:cubicBezTo>
                    <a:pt x="1" y="4826"/>
                    <a:pt x="501" y="6660"/>
                    <a:pt x="1668" y="7027"/>
                  </a:cubicBezTo>
                  <a:cubicBezTo>
                    <a:pt x="1794" y="7063"/>
                    <a:pt x="1923" y="7081"/>
                    <a:pt x="2053" y="7081"/>
                  </a:cubicBezTo>
                  <a:cubicBezTo>
                    <a:pt x="3134" y="7081"/>
                    <a:pt x="4328" y="5885"/>
                    <a:pt x="4804" y="4159"/>
                  </a:cubicBezTo>
                  <a:cubicBezTo>
                    <a:pt x="5371" y="2191"/>
                    <a:pt x="4437" y="256"/>
                    <a:pt x="3703" y="22"/>
                  </a:cubicBezTo>
                  <a:cubicBezTo>
                    <a:pt x="3654" y="8"/>
                    <a:pt x="3597" y="0"/>
                    <a:pt x="3535" y="0"/>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168" name="Google Shape;5828;p97">
              <a:extLst>
                <a:ext uri="{FF2B5EF4-FFF2-40B4-BE49-F238E27FC236}">
                  <a16:creationId xmlns:a16="http://schemas.microsoft.com/office/drawing/2014/main" id="{95721935-EA64-452E-809D-C260958997F6}"/>
                </a:ext>
              </a:extLst>
            </p:cNvPr>
            <p:cNvSpPr/>
            <p:nvPr/>
          </p:nvSpPr>
          <p:spPr>
            <a:xfrm>
              <a:off x="6000686" y="4479879"/>
              <a:ext cx="294288" cy="243358"/>
            </a:xfrm>
            <a:custGeom>
              <a:avLst/>
              <a:gdLst/>
              <a:ahLst/>
              <a:cxnLst/>
              <a:rect l="l" t="t" r="r" b="b"/>
              <a:pathLst>
                <a:path w="5605" h="5595" extrusionOk="0">
                  <a:moveTo>
                    <a:pt x="1645" y="0"/>
                  </a:moveTo>
                  <a:cubicBezTo>
                    <a:pt x="1337" y="0"/>
                    <a:pt x="1059" y="82"/>
                    <a:pt x="835" y="252"/>
                  </a:cubicBezTo>
                  <a:cubicBezTo>
                    <a:pt x="1" y="919"/>
                    <a:pt x="201" y="2554"/>
                    <a:pt x="1302" y="3955"/>
                  </a:cubicBezTo>
                  <a:cubicBezTo>
                    <a:pt x="2074" y="4993"/>
                    <a:pt x="3109" y="5594"/>
                    <a:pt x="3938" y="5594"/>
                  </a:cubicBezTo>
                  <a:cubicBezTo>
                    <a:pt x="4254" y="5594"/>
                    <a:pt x="4540" y="5507"/>
                    <a:pt x="4771" y="5323"/>
                  </a:cubicBezTo>
                  <a:cubicBezTo>
                    <a:pt x="5605" y="4689"/>
                    <a:pt x="5404" y="3021"/>
                    <a:pt x="4337" y="1620"/>
                  </a:cubicBezTo>
                  <a:cubicBezTo>
                    <a:pt x="3533" y="597"/>
                    <a:pt x="2480" y="0"/>
                    <a:pt x="1645" y="0"/>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829;p97">
              <a:extLst>
                <a:ext uri="{FF2B5EF4-FFF2-40B4-BE49-F238E27FC236}">
                  <a16:creationId xmlns:a16="http://schemas.microsoft.com/office/drawing/2014/main" id="{46880AD1-7660-4D4B-86B7-2A25EB93E4B1}"/>
                </a:ext>
              </a:extLst>
            </p:cNvPr>
            <p:cNvSpPr/>
            <p:nvPr/>
          </p:nvSpPr>
          <p:spPr>
            <a:xfrm rot="18630603">
              <a:off x="7260444" y="4381207"/>
              <a:ext cx="285355" cy="211128"/>
            </a:xfrm>
            <a:custGeom>
              <a:avLst/>
              <a:gdLst/>
              <a:ahLst/>
              <a:cxnLst/>
              <a:rect l="l" t="t" r="r" b="b"/>
              <a:pathLst>
                <a:path w="5038" h="3088" extrusionOk="0">
                  <a:moveTo>
                    <a:pt x="2179" y="0"/>
                  </a:moveTo>
                  <a:cubicBezTo>
                    <a:pt x="1113" y="0"/>
                    <a:pt x="180" y="584"/>
                    <a:pt x="68" y="1004"/>
                  </a:cubicBezTo>
                  <a:cubicBezTo>
                    <a:pt x="1" y="1438"/>
                    <a:pt x="835" y="2705"/>
                    <a:pt x="2169" y="3006"/>
                  </a:cubicBezTo>
                  <a:cubicBezTo>
                    <a:pt x="2448" y="3061"/>
                    <a:pt x="2720" y="3088"/>
                    <a:pt x="2979" y="3088"/>
                  </a:cubicBezTo>
                  <a:cubicBezTo>
                    <a:pt x="3960" y="3088"/>
                    <a:pt x="4739" y="2705"/>
                    <a:pt x="4871" y="2072"/>
                  </a:cubicBezTo>
                  <a:cubicBezTo>
                    <a:pt x="5038" y="1238"/>
                    <a:pt x="4137" y="370"/>
                    <a:pt x="2803" y="70"/>
                  </a:cubicBezTo>
                  <a:cubicBezTo>
                    <a:pt x="2593" y="22"/>
                    <a:pt x="2384" y="0"/>
                    <a:pt x="2179" y="0"/>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830;p97">
              <a:extLst>
                <a:ext uri="{FF2B5EF4-FFF2-40B4-BE49-F238E27FC236}">
                  <a16:creationId xmlns:a16="http://schemas.microsoft.com/office/drawing/2014/main" id="{EE1A15AC-3549-4AEB-999B-AF883C816FC3}"/>
                </a:ext>
              </a:extLst>
            </p:cNvPr>
            <p:cNvSpPr/>
            <p:nvPr/>
          </p:nvSpPr>
          <p:spPr>
            <a:xfrm>
              <a:off x="10196140" y="3919594"/>
              <a:ext cx="341554" cy="241452"/>
            </a:xfrm>
            <a:custGeom>
              <a:avLst/>
              <a:gdLst/>
              <a:ahLst/>
              <a:cxnLst/>
              <a:rect l="l" t="t" r="r" b="b"/>
              <a:pathLst>
                <a:path w="5238" h="4470" extrusionOk="0">
                  <a:moveTo>
                    <a:pt x="3587" y="0"/>
                  </a:moveTo>
                  <a:cubicBezTo>
                    <a:pt x="2908" y="0"/>
                    <a:pt x="2069" y="363"/>
                    <a:pt x="1335" y="1055"/>
                  </a:cubicBezTo>
                  <a:cubicBezTo>
                    <a:pt x="201" y="2089"/>
                    <a:pt x="1" y="3790"/>
                    <a:pt x="401" y="4224"/>
                  </a:cubicBezTo>
                  <a:cubicBezTo>
                    <a:pt x="540" y="4376"/>
                    <a:pt x="877" y="4470"/>
                    <a:pt x="1305" y="4470"/>
                  </a:cubicBezTo>
                  <a:cubicBezTo>
                    <a:pt x="2004" y="4470"/>
                    <a:pt x="2946" y="4218"/>
                    <a:pt x="3670" y="3556"/>
                  </a:cubicBezTo>
                  <a:cubicBezTo>
                    <a:pt x="4837" y="2456"/>
                    <a:pt x="5238" y="1055"/>
                    <a:pt x="4571" y="387"/>
                  </a:cubicBezTo>
                  <a:cubicBezTo>
                    <a:pt x="4335" y="127"/>
                    <a:pt x="3989" y="0"/>
                    <a:pt x="3587" y="0"/>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831;p97">
              <a:extLst>
                <a:ext uri="{FF2B5EF4-FFF2-40B4-BE49-F238E27FC236}">
                  <a16:creationId xmlns:a16="http://schemas.microsoft.com/office/drawing/2014/main" id="{F551C9AD-CD84-4055-B5C4-4D0293E6F3B5}"/>
                </a:ext>
              </a:extLst>
            </p:cNvPr>
            <p:cNvSpPr/>
            <p:nvPr/>
          </p:nvSpPr>
          <p:spPr>
            <a:xfrm>
              <a:off x="9681146" y="3784957"/>
              <a:ext cx="341543" cy="273283"/>
            </a:xfrm>
            <a:custGeom>
              <a:avLst/>
              <a:gdLst/>
              <a:ahLst/>
              <a:cxnLst/>
              <a:rect l="l" t="t" r="r" b="b"/>
              <a:pathLst>
                <a:path w="6505" h="6283" extrusionOk="0">
                  <a:moveTo>
                    <a:pt x="4470" y="0"/>
                  </a:moveTo>
                  <a:cubicBezTo>
                    <a:pt x="3507" y="0"/>
                    <a:pt x="2317" y="622"/>
                    <a:pt x="1368" y="1711"/>
                  </a:cubicBezTo>
                  <a:cubicBezTo>
                    <a:pt x="0" y="3245"/>
                    <a:pt x="0" y="5547"/>
                    <a:pt x="567" y="6047"/>
                  </a:cubicBezTo>
                  <a:cubicBezTo>
                    <a:pt x="738" y="6198"/>
                    <a:pt x="1064" y="6282"/>
                    <a:pt x="1473" y="6282"/>
                  </a:cubicBezTo>
                  <a:cubicBezTo>
                    <a:pt x="2421" y="6282"/>
                    <a:pt x="3815" y="5831"/>
                    <a:pt x="4770" y="4713"/>
                  </a:cubicBezTo>
                  <a:cubicBezTo>
                    <a:pt x="6171" y="3178"/>
                    <a:pt x="6505" y="1210"/>
                    <a:pt x="5571" y="376"/>
                  </a:cubicBezTo>
                  <a:cubicBezTo>
                    <a:pt x="5275" y="121"/>
                    <a:pt x="4895" y="0"/>
                    <a:pt x="4470" y="0"/>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832;p97">
              <a:extLst>
                <a:ext uri="{FF2B5EF4-FFF2-40B4-BE49-F238E27FC236}">
                  <a16:creationId xmlns:a16="http://schemas.microsoft.com/office/drawing/2014/main" id="{3A67A480-6F32-43DC-A79B-6C55FA8B9A99}"/>
                </a:ext>
              </a:extLst>
            </p:cNvPr>
            <p:cNvSpPr/>
            <p:nvPr/>
          </p:nvSpPr>
          <p:spPr>
            <a:xfrm rot="16200000">
              <a:off x="10156103" y="4328722"/>
              <a:ext cx="419341" cy="471543"/>
            </a:xfrm>
            <a:custGeom>
              <a:avLst/>
              <a:gdLst/>
              <a:ahLst/>
              <a:cxnLst/>
              <a:rect l="l" t="t" r="r" b="b"/>
              <a:pathLst>
                <a:path w="9641" h="8981" extrusionOk="0">
                  <a:moveTo>
                    <a:pt x="9247" y="1"/>
                  </a:moveTo>
                  <a:cubicBezTo>
                    <a:pt x="9165" y="1"/>
                    <a:pt x="9082" y="37"/>
                    <a:pt x="9023" y="126"/>
                  </a:cubicBezTo>
                  <a:cubicBezTo>
                    <a:pt x="8022" y="1827"/>
                    <a:pt x="6554" y="3228"/>
                    <a:pt x="5086" y="4529"/>
                  </a:cubicBezTo>
                  <a:cubicBezTo>
                    <a:pt x="3819" y="5697"/>
                    <a:pt x="2485" y="6797"/>
                    <a:pt x="1084" y="7798"/>
                  </a:cubicBezTo>
                  <a:cubicBezTo>
                    <a:pt x="783" y="7998"/>
                    <a:pt x="517" y="8198"/>
                    <a:pt x="250" y="8432"/>
                  </a:cubicBezTo>
                  <a:cubicBezTo>
                    <a:pt x="0" y="8626"/>
                    <a:pt x="142" y="8981"/>
                    <a:pt x="389" y="8981"/>
                  </a:cubicBezTo>
                  <a:cubicBezTo>
                    <a:pt x="439" y="8981"/>
                    <a:pt x="493" y="8966"/>
                    <a:pt x="550" y="8932"/>
                  </a:cubicBezTo>
                  <a:cubicBezTo>
                    <a:pt x="3052" y="7164"/>
                    <a:pt x="5520" y="5196"/>
                    <a:pt x="7555" y="2961"/>
                  </a:cubicBezTo>
                  <a:cubicBezTo>
                    <a:pt x="8255" y="2161"/>
                    <a:pt x="8989" y="1327"/>
                    <a:pt x="9523" y="393"/>
                  </a:cubicBezTo>
                  <a:cubicBezTo>
                    <a:pt x="9640" y="205"/>
                    <a:pt x="9444" y="1"/>
                    <a:pt x="9247"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173" name="Google Shape;5833;p97">
              <a:extLst>
                <a:ext uri="{FF2B5EF4-FFF2-40B4-BE49-F238E27FC236}">
                  <a16:creationId xmlns:a16="http://schemas.microsoft.com/office/drawing/2014/main" id="{606BB95D-3E1F-464A-99A4-0260B5057FE7}"/>
                </a:ext>
              </a:extLst>
            </p:cNvPr>
            <p:cNvSpPr/>
            <p:nvPr/>
          </p:nvSpPr>
          <p:spPr>
            <a:xfrm rot="15452804">
              <a:off x="6519992" y="3922463"/>
              <a:ext cx="139928" cy="611062"/>
            </a:xfrm>
            <a:custGeom>
              <a:avLst/>
              <a:gdLst/>
              <a:ahLst/>
              <a:cxnLst/>
              <a:rect l="l" t="t" r="r" b="b"/>
              <a:pathLst>
                <a:path w="3217" h="11638" extrusionOk="0">
                  <a:moveTo>
                    <a:pt x="1155" y="1"/>
                  </a:moveTo>
                  <a:cubicBezTo>
                    <a:pt x="1046" y="1"/>
                    <a:pt x="939" y="55"/>
                    <a:pt x="901" y="182"/>
                  </a:cubicBezTo>
                  <a:cubicBezTo>
                    <a:pt x="0" y="2518"/>
                    <a:pt x="434" y="5153"/>
                    <a:pt x="1101" y="7488"/>
                  </a:cubicBezTo>
                  <a:cubicBezTo>
                    <a:pt x="1468" y="8855"/>
                    <a:pt x="1969" y="10256"/>
                    <a:pt x="2636" y="11491"/>
                  </a:cubicBezTo>
                  <a:cubicBezTo>
                    <a:pt x="2688" y="11596"/>
                    <a:pt x="2771" y="11638"/>
                    <a:pt x="2854" y="11638"/>
                  </a:cubicBezTo>
                  <a:cubicBezTo>
                    <a:pt x="3034" y="11638"/>
                    <a:pt x="3217" y="11440"/>
                    <a:pt x="3103" y="11257"/>
                  </a:cubicBezTo>
                  <a:cubicBezTo>
                    <a:pt x="2502" y="10090"/>
                    <a:pt x="2002" y="8789"/>
                    <a:pt x="1668" y="7488"/>
                  </a:cubicBezTo>
                  <a:cubicBezTo>
                    <a:pt x="1001" y="5186"/>
                    <a:pt x="601" y="2651"/>
                    <a:pt x="1435" y="349"/>
                  </a:cubicBezTo>
                  <a:cubicBezTo>
                    <a:pt x="1517" y="143"/>
                    <a:pt x="1332" y="1"/>
                    <a:pt x="1155"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174" name="Google Shape;5834;p97">
              <a:extLst>
                <a:ext uri="{FF2B5EF4-FFF2-40B4-BE49-F238E27FC236}">
                  <a16:creationId xmlns:a16="http://schemas.microsoft.com/office/drawing/2014/main" id="{6896F022-607C-47D4-9573-6E0DA51495FD}"/>
                </a:ext>
              </a:extLst>
            </p:cNvPr>
            <p:cNvSpPr/>
            <p:nvPr/>
          </p:nvSpPr>
          <p:spPr>
            <a:xfrm rot="17739536">
              <a:off x="6719435" y="4363110"/>
              <a:ext cx="253926" cy="483564"/>
            </a:xfrm>
            <a:custGeom>
              <a:avLst/>
              <a:gdLst/>
              <a:ahLst/>
              <a:cxnLst/>
              <a:rect l="l" t="t" r="r" b="b"/>
              <a:pathLst>
                <a:path w="5838" h="9210" extrusionOk="0">
                  <a:moveTo>
                    <a:pt x="5512" y="1"/>
                  </a:moveTo>
                  <a:cubicBezTo>
                    <a:pt x="5371" y="1"/>
                    <a:pt x="5237" y="101"/>
                    <a:pt x="5270" y="301"/>
                  </a:cubicBezTo>
                  <a:cubicBezTo>
                    <a:pt x="5371" y="2569"/>
                    <a:pt x="4303" y="4704"/>
                    <a:pt x="2802" y="6372"/>
                  </a:cubicBezTo>
                  <a:cubicBezTo>
                    <a:pt x="2035" y="7206"/>
                    <a:pt x="1168" y="8040"/>
                    <a:pt x="200" y="8674"/>
                  </a:cubicBezTo>
                  <a:cubicBezTo>
                    <a:pt x="1" y="8844"/>
                    <a:pt x="142" y="9209"/>
                    <a:pt x="374" y="9209"/>
                  </a:cubicBezTo>
                  <a:cubicBezTo>
                    <a:pt x="414" y="9209"/>
                    <a:pt x="456" y="9199"/>
                    <a:pt x="500" y="9174"/>
                  </a:cubicBezTo>
                  <a:cubicBezTo>
                    <a:pt x="2535" y="7840"/>
                    <a:pt x="4370" y="5738"/>
                    <a:pt x="5270" y="3470"/>
                  </a:cubicBezTo>
                  <a:cubicBezTo>
                    <a:pt x="5637" y="2469"/>
                    <a:pt x="5838" y="1368"/>
                    <a:pt x="5804" y="301"/>
                  </a:cubicBezTo>
                  <a:cubicBezTo>
                    <a:pt x="5804" y="101"/>
                    <a:pt x="5654" y="1"/>
                    <a:pt x="5512"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175" name="Google Shape;5835;p97">
              <a:extLst>
                <a:ext uri="{FF2B5EF4-FFF2-40B4-BE49-F238E27FC236}">
                  <a16:creationId xmlns:a16="http://schemas.microsoft.com/office/drawing/2014/main" id="{E2C10166-5DA7-4E7C-9955-4987958DA1F4}"/>
                </a:ext>
              </a:extLst>
            </p:cNvPr>
            <p:cNvSpPr/>
            <p:nvPr/>
          </p:nvSpPr>
          <p:spPr>
            <a:xfrm rot="16200000">
              <a:off x="7793489" y="4311836"/>
              <a:ext cx="282330" cy="505304"/>
            </a:xfrm>
            <a:custGeom>
              <a:avLst/>
              <a:gdLst/>
              <a:ahLst/>
              <a:cxnLst/>
              <a:rect l="l" t="t" r="r" b="b"/>
              <a:pathLst>
                <a:path w="6491" h="9624" extrusionOk="0">
                  <a:moveTo>
                    <a:pt x="329" y="1"/>
                  </a:moveTo>
                  <a:cubicBezTo>
                    <a:pt x="165" y="1"/>
                    <a:pt x="1" y="124"/>
                    <a:pt x="39" y="337"/>
                  </a:cubicBezTo>
                  <a:cubicBezTo>
                    <a:pt x="973" y="3640"/>
                    <a:pt x="2675" y="6975"/>
                    <a:pt x="5376" y="9144"/>
                  </a:cubicBezTo>
                  <a:cubicBezTo>
                    <a:pt x="5543" y="9277"/>
                    <a:pt x="5777" y="9444"/>
                    <a:pt x="5944" y="9577"/>
                  </a:cubicBezTo>
                  <a:cubicBezTo>
                    <a:pt x="5997" y="9609"/>
                    <a:pt x="6050" y="9624"/>
                    <a:pt x="6098" y="9624"/>
                  </a:cubicBezTo>
                  <a:cubicBezTo>
                    <a:pt x="6348" y="9624"/>
                    <a:pt x="6490" y="9245"/>
                    <a:pt x="6210" y="9077"/>
                  </a:cubicBezTo>
                  <a:cubicBezTo>
                    <a:pt x="5443" y="8576"/>
                    <a:pt x="4709" y="7809"/>
                    <a:pt x="4109" y="7109"/>
                  </a:cubicBezTo>
                  <a:cubicBezTo>
                    <a:pt x="2374" y="5107"/>
                    <a:pt x="1274" y="2706"/>
                    <a:pt x="606" y="204"/>
                  </a:cubicBezTo>
                  <a:cubicBezTo>
                    <a:pt x="565" y="64"/>
                    <a:pt x="447" y="1"/>
                    <a:pt x="329"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176" name="Google Shape;5836;p97">
              <a:extLst>
                <a:ext uri="{FF2B5EF4-FFF2-40B4-BE49-F238E27FC236}">
                  <a16:creationId xmlns:a16="http://schemas.microsoft.com/office/drawing/2014/main" id="{4CFF670C-8945-4D31-87D6-6C9980D91ACA}"/>
                </a:ext>
              </a:extLst>
            </p:cNvPr>
            <p:cNvSpPr/>
            <p:nvPr/>
          </p:nvSpPr>
          <p:spPr>
            <a:xfrm rot="16961792">
              <a:off x="9676130" y="4158338"/>
              <a:ext cx="116611" cy="514328"/>
            </a:xfrm>
            <a:custGeom>
              <a:avLst/>
              <a:gdLst/>
              <a:ahLst/>
              <a:cxnLst/>
              <a:rect l="l" t="t" r="r" b="b"/>
              <a:pathLst>
                <a:path w="2681" h="9796" extrusionOk="0">
                  <a:moveTo>
                    <a:pt x="1643" y="0"/>
                  </a:moveTo>
                  <a:cubicBezTo>
                    <a:pt x="1477" y="0"/>
                    <a:pt x="1307" y="132"/>
                    <a:pt x="1347" y="368"/>
                  </a:cubicBezTo>
                  <a:cubicBezTo>
                    <a:pt x="2114" y="3303"/>
                    <a:pt x="1513" y="6739"/>
                    <a:pt x="112" y="9407"/>
                  </a:cubicBezTo>
                  <a:cubicBezTo>
                    <a:pt x="1" y="9609"/>
                    <a:pt x="189" y="9795"/>
                    <a:pt x="376" y="9795"/>
                  </a:cubicBezTo>
                  <a:cubicBezTo>
                    <a:pt x="467" y="9795"/>
                    <a:pt x="558" y="9751"/>
                    <a:pt x="613" y="9641"/>
                  </a:cubicBezTo>
                  <a:cubicBezTo>
                    <a:pt x="2081" y="6806"/>
                    <a:pt x="2681" y="3270"/>
                    <a:pt x="1914" y="201"/>
                  </a:cubicBezTo>
                  <a:cubicBezTo>
                    <a:pt x="1873" y="64"/>
                    <a:pt x="1758" y="0"/>
                    <a:pt x="1643" y="0"/>
                  </a:cubicBezTo>
                  <a:close/>
                </a:path>
              </a:pathLst>
            </a:custGeom>
            <a:solidFill>
              <a:srgbClr val="578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837;p97">
              <a:extLst>
                <a:ext uri="{FF2B5EF4-FFF2-40B4-BE49-F238E27FC236}">
                  <a16:creationId xmlns:a16="http://schemas.microsoft.com/office/drawing/2014/main" id="{C9C44719-2F5E-4360-B8AC-13D5135AC148}"/>
                </a:ext>
              </a:extLst>
            </p:cNvPr>
            <p:cNvSpPr/>
            <p:nvPr/>
          </p:nvSpPr>
          <p:spPr>
            <a:xfrm>
              <a:off x="11155598" y="4620045"/>
              <a:ext cx="460150" cy="368625"/>
            </a:xfrm>
            <a:custGeom>
              <a:avLst/>
              <a:gdLst/>
              <a:ahLst/>
              <a:cxnLst/>
              <a:rect l="l" t="t" r="r" b="b"/>
              <a:pathLst>
                <a:path w="8764" h="8475" extrusionOk="0">
                  <a:moveTo>
                    <a:pt x="275" y="0"/>
                  </a:moveTo>
                  <a:cubicBezTo>
                    <a:pt x="134" y="0"/>
                    <a:pt x="0" y="100"/>
                    <a:pt x="34" y="300"/>
                  </a:cubicBezTo>
                  <a:cubicBezTo>
                    <a:pt x="100" y="4236"/>
                    <a:pt x="3903" y="6738"/>
                    <a:pt x="7239" y="8073"/>
                  </a:cubicBezTo>
                  <a:cubicBezTo>
                    <a:pt x="7572" y="8206"/>
                    <a:pt x="7906" y="8339"/>
                    <a:pt x="8273" y="8473"/>
                  </a:cubicBezTo>
                  <a:cubicBezTo>
                    <a:pt x="8284" y="8474"/>
                    <a:pt x="8295" y="8474"/>
                    <a:pt x="8305" y="8474"/>
                  </a:cubicBezTo>
                  <a:cubicBezTo>
                    <a:pt x="8647" y="8474"/>
                    <a:pt x="8763" y="7969"/>
                    <a:pt x="8440" y="7872"/>
                  </a:cubicBezTo>
                  <a:cubicBezTo>
                    <a:pt x="7572" y="7639"/>
                    <a:pt x="6705" y="7239"/>
                    <a:pt x="5871" y="6838"/>
                  </a:cubicBezTo>
                  <a:cubicBezTo>
                    <a:pt x="4237" y="6004"/>
                    <a:pt x="2635" y="4904"/>
                    <a:pt x="1601" y="3403"/>
                  </a:cubicBezTo>
                  <a:cubicBezTo>
                    <a:pt x="968" y="2502"/>
                    <a:pt x="601" y="1401"/>
                    <a:pt x="567" y="300"/>
                  </a:cubicBezTo>
                  <a:cubicBezTo>
                    <a:pt x="567" y="100"/>
                    <a:pt x="417" y="0"/>
                    <a:pt x="275" y="0"/>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178" name="Google Shape;5838;p97">
              <a:extLst>
                <a:ext uri="{FF2B5EF4-FFF2-40B4-BE49-F238E27FC236}">
                  <a16:creationId xmlns:a16="http://schemas.microsoft.com/office/drawing/2014/main" id="{8F1DDE0C-5F2B-4A8D-9924-91C567FE253B}"/>
                </a:ext>
              </a:extLst>
            </p:cNvPr>
            <p:cNvSpPr/>
            <p:nvPr/>
          </p:nvSpPr>
          <p:spPr>
            <a:xfrm rot="16727314">
              <a:off x="8575990" y="4551449"/>
              <a:ext cx="234233" cy="468570"/>
            </a:xfrm>
            <a:custGeom>
              <a:avLst/>
              <a:gdLst/>
              <a:ahLst/>
              <a:cxnLst/>
              <a:rect l="l" t="t" r="r" b="b"/>
              <a:pathLst>
                <a:path w="5385" h="8924" extrusionOk="0">
                  <a:moveTo>
                    <a:pt x="5050" y="0"/>
                  </a:moveTo>
                  <a:cubicBezTo>
                    <a:pt x="4941" y="0"/>
                    <a:pt x="4838" y="59"/>
                    <a:pt x="4811" y="194"/>
                  </a:cubicBezTo>
                  <a:cubicBezTo>
                    <a:pt x="4211" y="2395"/>
                    <a:pt x="3244" y="4497"/>
                    <a:pt x="1976" y="6398"/>
                  </a:cubicBezTo>
                  <a:cubicBezTo>
                    <a:pt x="1476" y="7099"/>
                    <a:pt x="909" y="7799"/>
                    <a:pt x="241" y="8399"/>
                  </a:cubicBezTo>
                  <a:cubicBezTo>
                    <a:pt x="1" y="8640"/>
                    <a:pt x="232" y="8924"/>
                    <a:pt x="470" y="8924"/>
                  </a:cubicBezTo>
                  <a:cubicBezTo>
                    <a:pt x="529" y="8924"/>
                    <a:pt x="589" y="8906"/>
                    <a:pt x="642" y="8866"/>
                  </a:cubicBezTo>
                  <a:cubicBezTo>
                    <a:pt x="1342" y="8266"/>
                    <a:pt x="1909" y="7465"/>
                    <a:pt x="2410" y="6732"/>
                  </a:cubicBezTo>
                  <a:cubicBezTo>
                    <a:pt x="3744" y="4797"/>
                    <a:pt x="4711" y="2629"/>
                    <a:pt x="5345" y="327"/>
                  </a:cubicBezTo>
                  <a:cubicBezTo>
                    <a:pt x="5385" y="128"/>
                    <a:pt x="5211" y="0"/>
                    <a:pt x="5050" y="0"/>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179" name="Google Shape;5839;p97">
              <a:extLst>
                <a:ext uri="{FF2B5EF4-FFF2-40B4-BE49-F238E27FC236}">
                  <a16:creationId xmlns:a16="http://schemas.microsoft.com/office/drawing/2014/main" id="{DDA22BCF-AAC4-4CDF-B57E-B8AD522B4D86}"/>
                </a:ext>
              </a:extLst>
            </p:cNvPr>
            <p:cNvSpPr/>
            <p:nvPr/>
          </p:nvSpPr>
          <p:spPr>
            <a:xfrm rot="15096480">
              <a:off x="8925825" y="4050439"/>
              <a:ext cx="297172" cy="588490"/>
            </a:xfrm>
            <a:custGeom>
              <a:avLst/>
              <a:gdLst/>
              <a:ahLst/>
              <a:cxnLst/>
              <a:rect l="l" t="t" r="r" b="b"/>
              <a:pathLst>
                <a:path w="6832" h="11208" extrusionOk="0">
                  <a:moveTo>
                    <a:pt x="338" y="1"/>
                  </a:moveTo>
                  <a:cubicBezTo>
                    <a:pt x="171" y="1"/>
                    <a:pt x="1" y="137"/>
                    <a:pt x="61" y="359"/>
                  </a:cubicBezTo>
                  <a:cubicBezTo>
                    <a:pt x="728" y="3227"/>
                    <a:pt x="1963" y="6029"/>
                    <a:pt x="3731" y="8431"/>
                  </a:cubicBezTo>
                  <a:cubicBezTo>
                    <a:pt x="4431" y="9365"/>
                    <a:pt x="5232" y="10366"/>
                    <a:pt x="6166" y="11133"/>
                  </a:cubicBezTo>
                  <a:cubicBezTo>
                    <a:pt x="6233" y="11186"/>
                    <a:pt x="6308" y="11208"/>
                    <a:pt x="6379" y="11208"/>
                  </a:cubicBezTo>
                  <a:cubicBezTo>
                    <a:pt x="6624" y="11208"/>
                    <a:pt x="6832" y="10947"/>
                    <a:pt x="6599" y="10766"/>
                  </a:cubicBezTo>
                  <a:cubicBezTo>
                    <a:pt x="5665" y="9999"/>
                    <a:pt x="4931" y="9098"/>
                    <a:pt x="4231" y="8131"/>
                  </a:cubicBezTo>
                  <a:cubicBezTo>
                    <a:pt x="2463" y="5763"/>
                    <a:pt x="1262" y="3027"/>
                    <a:pt x="595" y="192"/>
                  </a:cubicBezTo>
                  <a:cubicBezTo>
                    <a:pt x="555" y="60"/>
                    <a:pt x="448" y="1"/>
                    <a:pt x="338"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180" name="Google Shape;5840;p97">
              <a:extLst>
                <a:ext uri="{FF2B5EF4-FFF2-40B4-BE49-F238E27FC236}">
                  <a16:creationId xmlns:a16="http://schemas.microsoft.com/office/drawing/2014/main" id="{974995C1-64F3-4605-BD8A-268D94506A5A}"/>
                </a:ext>
              </a:extLst>
            </p:cNvPr>
            <p:cNvSpPr/>
            <p:nvPr/>
          </p:nvSpPr>
          <p:spPr>
            <a:xfrm rot="18067015">
              <a:off x="5502506" y="4230726"/>
              <a:ext cx="137015" cy="488251"/>
            </a:xfrm>
            <a:custGeom>
              <a:avLst/>
              <a:gdLst/>
              <a:ahLst/>
              <a:cxnLst/>
              <a:rect l="l" t="t" r="r" b="b"/>
              <a:pathLst>
                <a:path w="3150" h="9299" extrusionOk="0">
                  <a:moveTo>
                    <a:pt x="393" y="1"/>
                  </a:moveTo>
                  <a:cubicBezTo>
                    <a:pt x="179" y="1"/>
                    <a:pt x="0" y="262"/>
                    <a:pt x="181" y="442"/>
                  </a:cubicBezTo>
                  <a:cubicBezTo>
                    <a:pt x="2249" y="2677"/>
                    <a:pt x="2849" y="6113"/>
                    <a:pt x="2483" y="9049"/>
                  </a:cubicBezTo>
                  <a:cubicBezTo>
                    <a:pt x="2466" y="9215"/>
                    <a:pt x="2591" y="9299"/>
                    <a:pt x="2724" y="9299"/>
                  </a:cubicBezTo>
                  <a:cubicBezTo>
                    <a:pt x="2858" y="9299"/>
                    <a:pt x="3000" y="9215"/>
                    <a:pt x="3016" y="9049"/>
                  </a:cubicBezTo>
                  <a:cubicBezTo>
                    <a:pt x="3150" y="7948"/>
                    <a:pt x="3116" y="6847"/>
                    <a:pt x="2983" y="5746"/>
                  </a:cubicBezTo>
                  <a:cubicBezTo>
                    <a:pt x="2716" y="3678"/>
                    <a:pt x="2016" y="1610"/>
                    <a:pt x="581" y="76"/>
                  </a:cubicBezTo>
                  <a:cubicBezTo>
                    <a:pt x="521" y="23"/>
                    <a:pt x="456" y="1"/>
                    <a:pt x="393"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181" name="Google Shape;5841;p97">
              <a:extLst>
                <a:ext uri="{FF2B5EF4-FFF2-40B4-BE49-F238E27FC236}">
                  <a16:creationId xmlns:a16="http://schemas.microsoft.com/office/drawing/2014/main" id="{43C58AA4-E462-4DA1-BA55-D00EBBD92FA4}"/>
                </a:ext>
              </a:extLst>
            </p:cNvPr>
            <p:cNvSpPr/>
            <p:nvPr/>
          </p:nvSpPr>
          <p:spPr>
            <a:xfrm rot="16727314">
              <a:off x="8282038" y="4326971"/>
              <a:ext cx="396783" cy="363503"/>
            </a:xfrm>
            <a:custGeom>
              <a:avLst/>
              <a:gdLst/>
              <a:ahLst/>
              <a:cxnLst/>
              <a:rect l="l" t="t" r="r" b="b"/>
              <a:pathLst>
                <a:path w="9122" h="6923" extrusionOk="0">
                  <a:moveTo>
                    <a:pt x="399" y="0"/>
                  </a:moveTo>
                  <a:cubicBezTo>
                    <a:pt x="206" y="0"/>
                    <a:pt x="1" y="200"/>
                    <a:pt x="117" y="431"/>
                  </a:cubicBezTo>
                  <a:cubicBezTo>
                    <a:pt x="1751" y="3300"/>
                    <a:pt x="4853" y="5268"/>
                    <a:pt x="7822" y="6569"/>
                  </a:cubicBezTo>
                  <a:cubicBezTo>
                    <a:pt x="8122" y="6669"/>
                    <a:pt x="8356" y="6802"/>
                    <a:pt x="8656" y="6903"/>
                  </a:cubicBezTo>
                  <a:cubicBezTo>
                    <a:pt x="8698" y="6916"/>
                    <a:pt x="8736" y="6923"/>
                    <a:pt x="8771" y="6923"/>
                  </a:cubicBezTo>
                  <a:cubicBezTo>
                    <a:pt x="9073" y="6923"/>
                    <a:pt x="9122" y="6458"/>
                    <a:pt x="8823" y="6369"/>
                  </a:cubicBezTo>
                  <a:cubicBezTo>
                    <a:pt x="6588" y="5535"/>
                    <a:pt x="4320" y="4234"/>
                    <a:pt x="2585" y="2566"/>
                  </a:cubicBezTo>
                  <a:cubicBezTo>
                    <a:pt x="1818" y="1866"/>
                    <a:pt x="1117" y="1065"/>
                    <a:pt x="617" y="131"/>
                  </a:cubicBezTo>
                  <a:cubicBezTo>
                    <a:pt x="566" y="39"/>
                    <a:pt x="484" y="0"/>
                    <a:pt x="399" y="0"/>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182" name="Google Shape;5842;p97">
              <a:extLst>
                <a:ext uri="{FF2B5EF4-FFF2-40B4-BE49-F238E27FC236}">
                  <a16:creationId xmlns:a16="http://schemas.microsoft.com/office/drawing/2014/main" id="{349421D1-B842-45B7-8551-51CE58921617}"/>
                </a:ext>
              </a:extLst>
            </p:cNvPr>
            <p:cNvSpPr/>
            <p:nvPr/>
          </p:nvSpPr>
          <p:spPr>
            <a:xfrm rot="17543732">
              <a:off x="5012730" y="4201817"/>
              <a:ext cx="493855" cy="111626"/>
            </a:xfrm>
            <a:custGeom>
              <a:avLst/>
              <a:gdLst/>
              <a:ahLst/>
              <a:cxnLst/>
              <a:rect l="l" t="t" r="r" b="b"/>
              <a:pathLst>
                <a:path w="11354" h="2126" extrusionOk="0">
                  <a:moveTo>
                    <a:pt x="395" y="1"/>
                  </a:moveTo>
                  <a:cubicBezTo>
                    <a:pt x="115" y="1"/>
                    <a:pt x="0" y="474"/>
                    <a:pt x="323" y="603"/>
                  </a:cubicBezTo>
                  <a:cubicBezTo>
                    <a:pt x="1724" y="1103"/>
                    <a:pt x="3192" y="1503"/>
                    <a:pt x="4660" y="1770"/>
                  </a:cubicBezTo>
                  <a:cubicBezTo>
                    <a:pt x="5628" y="1948"/>
                    <a:pt x="6744" y="2125"/>
                    <a:pt x="7843" y="2125"/>
                  </a:cubicBezTo>
                  <a:cubicBezTo>
                    <a:pt x="9016" y="2125"/>
                    <a:pt x="10168" y="1923"/>
                    <a:pt x="11098" y="1303"/>
                  </a:cubicBezTo>
                  <a:cubicBezTo>
                    <a:pt x="11354" y="1132"/>
                    <a:pt x="11173" y="768"/>
                    <a:pt x="10948" y="768"/>
                  </a:cubicBezTo>
                  <a:cubicBezTo>
                    <a:pt x="10910" y="768"/>
                    <a:pt x="10870" y="778"/>
                    <a:pt x="10831" y="803"/>
                  </a:cubicBezTo>
                  <a:cubicBezTo>
                    <a:pt x="9958" y="1368"/>
                    <a:pt x="8890" y="1558"/>
                    <a:pt x="7797" y="1558"/>
                  </a:cubicBezTo>
                  <a:cubicBezTo>
                    <a:pt x="6633" y="1558"/>
                    <a:pt x="5441" y="1343"/>
                    <a:pt x="4426" y="1136"/>
                  </a:cubicBezTo>
                  <a:cubicBezTo>
                    <a:pt x="3092" y="836"/>
                    <a:pt x="1724" y="503"/>
                    <a:pt x="423" y="2"/>
                  </a:cubicBezTo>
                  <a:cubicBezTo>
                    <a:pt x="414" y="1"/>
                    <a:pt x="404" y="1"/>
                    <a:pt x="395"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183" name="Google Shape;5843;p97">
              <a:extLst>
                <a:ext uri="{FF2B5EF4-FFF2-40B4-BE49-F238E27FC236}">
                  <a16:creationId xmlns:a16="http://schemas.microsoft.com/office/drawing/2014/main" id="{5BD95EE4-175A-421C-8C49-73590C977F6C}"/>
                </a:ext>
              </a:extLst>
            </p:cNvPr>
            <p:cNvSpPr/>
            <p:nvPr/>
          </p:nvSpPr>
          <p:spPr>
            <a:xfrm>
              <a:off x="5924502" y="4287891"/>
              <a:ext cx="267826" cy="353489"/>
            </a:xfrm>
            <a:custGeom>
              <a:avLst/>
              <a:gdLst/>
              <a:ahLst/>
              <a:cxnLst/>
              <a:rect l="l" t="t" r="r" b="b"/>
              <a:pathLst>
                <a:path w="5101" h="8127" extrusionOk="0">
                  <a:moveTo>
                    <a:pt x="250" y="0"/>
                  </a:moveTo>
                  <a:cubicBezTo>
                    <a:pt x="120" y="0"/>
                    <a:pt x="1" y="84"/>
                    <a:pt x="17" y="263"/>
                  </a:cubicBezTo>
                  <a:cubicBezTo>
                    <a:pt x="184" y="2231"/>
                    <a:pt x="1218" y="3966"/>
                    <a:pt x="2352" y="5567"/>
                  </a:cubicBezTo>
                  <a:cubicBezTo>
                    <a:pt x="3019" y="6434"/>
                    <a:pt x="3720" y="7302"/>
                    <a:pt x="4520" y="8069"/>
                  </a:cubicBezTo>
                  <a:cubicBezTo>
                    <a:pt x="4567" y="8109"/>
                    <a:pt x="4621" y="8126"/>
                    <a:pt x="4674" y="8126"/>
                  </a:cubicBezTo>
                  <a:cubicBezTo>
                    <a:pt x="4887" y="8126"/>
                    <a:pt x="5101" y="7849"/>
                    <a:pt x="4887" y="7635"/>
                  </a:cubicBezTo>
                  <a:cubicBezTo>
                    <a:pt x="4154" y="6935"/>
                    <a:pt x="3486" y="6134"/>
                    <a:pt x="2886" y="5367"/>
                  </a:cubicBezTo>
                  <a:cubicBezTo>
                    <a:pt x="1819" y="3899"/>
                    <a:pt x="751" y="2131"/>
                    <a:pt x="551" y="263"/>
                  </a:cubicBezTo>
                  <a:cubicBezTo>
                    <a:pt x="534" y="92"/>
                    <a:pt x="386" y="0"/>
                    <a:pt x="250" y="0"/>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184" name="Google Shape;5844;p97">
              <a:extLst>
                <a:ext uri="{FF2B5EF4-FFF2-40B4-BE49-F238E27FC236}">
                  <a16:creationId xmlns:a16="http://schemas.microsoft.com/office/drawing/2014/main" id="{DF524178-7608-406D-A754-5FA93944DF6F}"/>
                </a:ext>
              </a:extLst>
            </p:cNvPr>
            <p:cNvSpPr/>
            <p:nvPr/>
          </p:nvSpPr>
          <p:spPr>
            <a:xfrm rot="18630566">
              <a:off x="7109159" y="4455985"/>
              <a:ext cx="219346" cy="182032"/>
            </a:xfrm>
            <a:custGeom>
              <a:avLst/>
              <a:gdLst/>
              <a:ahLst/>
              <a:cxnLst/>
              <a:rect l="l" t="t" r="r" b="b"/>
              <a:pathLst>
                <a:path w="5043" h="3467" extrusionOk="0">
                  <a:moveTo>
                    <a:pt x="400" y="0"/>
                  </a:moveTo>
                  <a:cubicBezTo>
                    <a:pt x="199" y="0"/>
                    <a:pt x="0" y="200"/>
                    <a:pt x="139" y="431"/>
                  </a:cubicBezTo>
                  <a:cubicBezTo>
                    <a:pt x="406" y="798"/>
                    <a:pt x="673" y="1165"/>
                    <a:pt x="973" y="1499"/>
                  </a:cubicBezTo>
                  <a:cubicBezTo>
                    <a:pt x="1540" y="2166"/>
                    <a:pt x="2274" y="2800"/>
                    <a:pt x="3108" y="3133"/>
                  </a:cubicBezTo>
                  <a:cubicBezTo>
                    <a:pt x="3608" y="3333"/>
                    <a:pt x="4142" y="3467"/>
                    <a:pt x="4676" y="3467"/>
                  </a:cubicBezTo>
                  <a:cubicBezTo>
                    <a:pt x="5032" y="3467"/>
                    <a:pt x="5042" y="2932"/>
                    <a:pt x="4706" y="2932"/>
                  </a:cubicBezTo>
                  <a:cubicBezTo>
                    <a:pt x="4696" y="2932"/>
                    <a:pt x="4686" y="2932"/>
                    <a:pt x="4676" y="2933"/>
                  </a:cubicBezTo>
                  <a:cubicBezTo>
                    <a:pt x="4638" y="2935"/>
                    <a:pt x="4600" y="2935"/>
                    <a:pt x="4563" y="2935"/>
                  </a:cubicBezTo>
                  <a:cubicBezTo>
                    <a:pt x="3041" y="2935"/>
                    <a:pt x="1687" y="1637"/>
                    <a:pt x="873" y="498"/>
                  </a:cubicBezTo>
                  <a:lnTo>
                    <a:pt x="640" y="131"/>
                  </a:lnTo>
                  <a:cubicBezTo>
                    <a:pt x="578" y="39"/>
                    <a:pt x="489" y="0"/>
                    <a:pt x="400" y="0"/>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185" name="Google Shape;5845;p97">
              <a:extLst>
                <a:ext uri="{FF2B5EF4-FFF2-40B4-BE49-F238E27FC236}">
                  <a16:creationId xmlns:a16="http://schemas.microsoft.com/office/drawing/2014/main" id="{FECC1A10-5222-40C3-B880-BE220E2FF904}"/>
                </a:ext>
              </a:extLst>
            </p:cNvPr>
            <p:cNvSpPr/>
            <p:nvPr/>
          </p:nvSpPr>
          <p:spPr>
            <a:xfrm rot="10100488">
              <a:off x="9439773" y="3929683"/>
              <a:ext cx="506197" cy="390634"/>
            </a:xfrm>
            <a:custGeom>
              <a:avLst/>
              <a:gdLst/>
              <a:ahLst/>
              <a:cxnLst/>
              <a:rect l="l" t="t" r="r" b="b"/>
              <a:pathLst>
                <a:path w="9641" h="8981" extrusionOk="0">
                  <a:moveTo>
                    <a:pt x="9247" y="1"/>
                  </a:moveTo>
                  <a:cubicBezTo>
                    <a:pt x="9165" y="1"/>
                    <a:pt x="9082" y="37"/>
                    <a:pt x="9023" y="126"/>
                  </a:cubicBezTo>
                  <a:cubicBezTo>
                    <a:pt x="8022" y="1827"/>
                    <a:pt x="6554" y="3228"/>
                    <a:pt x="5086" y="4529"/>
                  </a:cubicBezTo>
                  <a:cubicBezTo>
                    <a:pt x="3819" y="5697"/>
                    <a:pt x="2485" y="6797"/>
                    <a:pt x="1084" y="7798"/>
                  </a:cubicBezTo>
                  <a:cubicBezTo>
                    <a:pt x="783" y="7998"/>
                    <a:pt x="517" y="8198"/>
                    <a:pt x="250" y="8432"/>
                  </a:cubicBezTo>
                  <a:cubicBezTo>
                    <a:pt x="0" y="8626"/>
                    <a:pt x="142" y="8981"/>
                    <a:pt x="389" y="8981"/>
                  </a:cubicBezTo>
                  <a:cubicBezTo>
                    <a:pt x="439" y="8981"/>
                    <a:pt x="493" y="8966"/>
                    <a:pt x="550" y="8932"/>
                  </a:cubicBezTo>
                  <a:cubicBezTo>
                    <a:pt x="3052" y="7164"/>
                    <a:pt x="5520" y="5196"/>
                    <a:pt x="7555" y="2961"/>
                  </a:cubicBezTo>
                  <a:cubicBezTo>
                    <a:pt x="8255" y="2161"/>
                    <a:pt x="8989" y="1327"/>
                    <a:pt x="9523" y="393"/>
                  </a:cubicBezTo>
                  <a:cubicBezTo>
                    <a:pt x="9640" y="205"/>
                    <a:pt x="9444" y="1"/>
                    <a:pt x="9247"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grpSp>
          <p:nvGrpSpPr>
            <p:cNvPr id="186" name="Google Shape;5846;p97">
              <a:extLst>
                <a:ext uri="{FF2B5EF4-FFF2-40B4-BE49-F238E27FC236}">
                  <a16:creationId xmlns:a16="http://schemas.microsoft.com/office/drawing/2014/main" id="{3078974B-B0A8-41CC-9AA5-D3419CF87331}"/>
                </a:ext>
              </a:extLst>
            </p:cNvPr>
            <p:cNvGrpSpPr/>
            <p:nvPr/>
          </p:nvGrpSpPr>
          <p:grpSpPr>
            <a:xfrm>
              <a:off x="10522633" y="3961842"/>
              <a:ext cx="743369" cy="557590"/>
              <a:chOff x="5409980" y="2305472"/>
              <a:chExt cx="701679" cy="635332"/>
            </a:xfrm>
            <a:solidFill>
              <a:srgbClr val="578A36"/>
            </a:solidFill>
          </p:grpSpPr>
          <p:sp>
            <p:nvSpPr>
              <p:cNvPr id="190" name="Google Shape;5847;p97">
                <a:extLst>
                  <a:ext uri="{FF2B5EF4-FFF2-40B4-BE49-F238E27FC236}">
                    <a16:creationId xmlns:a16="http://schemas.microsoft.com/office/drawing/2014/main" id="{546FA653-8AFA-4FF6-A201-251C32A3B083}"/>
                  </a:ext>
                </a:extLst>
              </p:cNvPr>
              <p:cNvSpPr/>
              <p:nvPr/>
            </p:nvSpPr>
            <p:spPr>
              <a:xfrm rot="-6503528">
                <a:off x="5748390" y="2356406"/>
                <a:ext cx="329815" cy="308415"/>
              </a:xfrm>
              <a:custGeom>
                <a:avLst/>
                <a:gdLst/>
                <a:ahLst/>
                <a:cxnLst/>
                <a:rect l="l" t="t" r="r" b="b"/>
                <a:pathLst>
                  <a:path w="4271" h="3994" extrusionOk="0">
                    <a:moveTo>
                      <a:pt x="1022" y="0"/>
                    </a:moveTo>
                    <a:cubicBezTo>
                      <a:pt x="725" y="0"/>
                      <a:pt x="487" y="63"/>
                      <a:pt x="367" y="172"/>
                    </a:cubicBezTo>
                    <a:cubicBezTo>
                      <a:pt x="0" y="439"/>
                      <a:pt x="0" y="1940"/>
                      <a:pt x="934" y="2941"/>
                    </a:cubicBezTo>
                    <a:cubicBezTo>
                      <a:pt x="1593" y="3622"/>
                      <a:pt x="2359" y="3994"/>
                      <a:pt x="2971" y="3994"/>
                    </a:cubicBezTo>
                    <a:cubicBezTo>
                      <a:pt x="3258" y="3994"/>
                      <a:pt x="3511" y="3912"/>
                      <a:pt x="3703" y="3741"/>
                    </a:cubicBezTo>
                    <a:cubicBezTo>
                      <a:pt x="4270" y="3207"/>
                      <a:pt x="4037" y="1940"/>
                      <a:pt x="3103" y="939"/>
                    </a:cubicBezTo>
                    <a:cubicBezTo>
                      <a:pt x="2497" y="266"/>
                      <a:pt x="1634" y="0"/>
                      <a:pt x="10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48;p97">
                <a:extLst>
                  <a:ext uri="{FF2B5EF4-FFF2-40B4-BE49-F238E27FC236}">
                    <a16:creationId xmlns:a16="http://schemas.microsoft.com/office/drawing/2014/main" id="{423930EC-BF1B-4D52-B547-3E791220D2B5}"/>
                  </a:ext>
                </a:extLst>
              </p:cNvPr>
              <p:cNvSpPr/>
              <p:nvPr/>
            </p:nvSpPr>
            <p:spPr>
              <a:xfrm rot="-6503520">
                <a:off x="5557651" y="2414774"/>
                <a:ext cx="338605" cy="555486"/>
              </a:xfrm>
              <a:custGeom>
                <a:avLst/>
                <a:gdLst/>
                <a:ahLst/>
                <a:cxnLst/>
                <a:rect l="l" t="t" r="r" b="b"/>
                <a:pathLst>
                  <a:path w="6832" h="11208" extrusionOk="0">
                    <a:moveTo>
                      <a:pt x="338" y="1"/>
                    </a:moveTo>
                    <a:cubicBezTo>
                      <a:pt x="171" y="1"/>
                      <a:pt x="1" y="137"/>
                      <a:pt x="61" y="359"/>
                    </a:cubicBezTo>
                    <a:cubicBezTo>
                      <a:pt x="728" y="3227"/>
                      <a:pt x="1963" y="6029"/>
                      <a:pt x="3731" y="8431"/>
                    </a:cubicBezTo>
                    <a:cubicBezTo>
                      <a:pt x="4431" y="9365"/>
                      <a:pt x="5232" y="10366"/>
                      <a:pt x="6166" y="11133"/>
                    </a:cubicBezTo>
                    <a:cubicBezTo>
                      <a:pt x="6233" y="11186"/>
                      <a:pt x="6308" y="11208"/>
                      <a:pt x="6379" y="11208"/>
                    </a:cubicBezTo>
                    <a:cubicBezTo>
                      <a:pt x="6624" y="11208"/>
                      <a:pt x="6832" y="10947"/>
                      <a:pt x="6599" y="10766"/>
                    </a:cubicBezTo>
                    <a:cubicBezTo>
                      <a:pt x="5665" y="9999"/>
                      <a:pt x="4931" y="9098"/>
                      <a:pt x="4231" y="8131"/>
                    </a:cubicBezTo>
                    <a:cubicBezTo>
                      <a:pt x="2463" y="5763"/>
                      <a:pt x="1262" y="3027"/>
                      <a:pt x="595" y="192"/>
                    </a:cubicBezTo>
                    <a:cubicBezTo>
                      <a:pt x="555" y="60"/>
                      <a:pt x="448" y="1"/>
                      <a:pt x="338"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grpSp>
        <p:sp>
          <p:nvSpPr>
            <p:cNvPr id="187" name="Google Shape;5849;p97">
              <a:extLst>
                <a:ext uri="{FF2B5EF4-FFF2-40B4-BE49-F238E27FC236}">
                  <a16:creationId xmlns:a16="http://schemas.microsoft.com/office/drawing/2014/main" id="{E968CDD6-3378-412B-9DD7-0583215F3209}"/>
                </a:ext>
              </a:extLst>
            </p:cNvPr>
            <p:cNvSpPr/>
            <p:nvPr/>
          </p:nvSpPr>
          <p:spPr>
            <a:xfrm rot="16727314">
              <a:off x="9980942" y="3983709"/>
              <a:ext cx="396783" cy="363503"/>
            </a:xfrm>
            <a:custGeom>
              <a:avLst/>
              <a:gdLst/>
              <a:ahLst/>
              <a:cxnLst/>
              <a:rect l="l" t="t" r="r" b="b"/>
              <a:pathLst>
                <a:path w="9122" h="6923" extrusionOk="0">
                  <a:moveTo>
                    <a:pt x="399" y="0"/>
                  </a:moveTo>
                  <a:cubicBezTo>
                    <a:pt x="206" y="0"/>
                    <a:pt x="1" y="200"/>
                    <a:pt x="117" y="431"/>
                  </a:cubicBezTo>
                  <a:cubicBezTo>
                    <a:pt x="1751" y="3300"/>
                    <a:pt x="4853" y="5268"/>
                    <a:pt x="7822" y="6569"/>
                  </a:cubicBezTo>
                  <a:cubicBezTo>
                    <a:pt x="8122" y="6669"/>
                    <a:pt x="8356" y="6802"/>
                    <a:pt x="8656" y="6903"/>
                  </a:cubicBezTo>
                  <a:cubicBezTo>
                    <a:pt x="8698" y="6916"/>
                    <a:pt x="8736" y="6923"/>
                    <a:pt x="8771" y="6923"/>
                  </a:cubicBezTo>
                  <a:cubicBezTo>
                    <a:pt x="9073" y="6923"/>
                    <a:pt x="9122" y="6458"/>
                    <a:pt x="8823" y="6369"/>
                  </a:cubicBezTo>
                  <a:cubicBezTo>
                    <a:pt x="6588" y="5535"/>
                    <a:pt x="4320" y="4234"/>
                    <a:pt x="2585" y="2566"/>
                  </a:cubicBezTo>
                  <a:cubicBezTo>
                    <a:pt x="1818" y="1866"/>
                    <a:pt x="1117" y="1065"/>
                    <a:pt x="617" y="131"/>
                  </a:cubicBezTo>
                  <a:cubicBezTo>
                    <a:pt x="566" y="39"/>
                    <a:pt x="484" y="0"/>
                    <a:pt x="399" y="0"/>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grpSp>
      <p:sp>
        <p:nvSpPr>
          <p:cNvPr id="291" name="Google Shape;5816;p97">
            <a:extLst>
              <a:ext uri="{FF2B5EF4-FFF2-40B4-BE49-F238E27FC236}">
                <a16:creationId xmlns:a16="http://schemas.microsoft.com/office/drawing/2014/main" id="{99F492C2-F9C5-4DBA-AD44-BD34D0674090}"/>
              </a:ext>
            </a:extLst>
          </p:cNvPr>
          <p:cNvSpPr/>
          <p:nvPr/>
        </p:nvSpPr>
        <p:spPr>
          <a:xfrm>
            <a:off x="667583" y="4145979"/>
            <a:ext cx="7384746" cy="449016"/>
          </a:xfrm>
          <a:custGeom>
            <a:avLst/>
            <a:gdLst/>
            <a:ahLst/>
            <a:cxnLst/>
            <a:rect l="l" t="t" r="r" b="b"/>
            <a:pathLst>
              <a:path w="362712" h="19130" extrusionOk="0">
                <a:moveTo>
                  <a:pt x="0" y="13495"/>
                </a:moveTo>
                <a:cubicBezTo>
                  <a:pt x="29959" y="9215"/>
                  <a:pt x="59957" y="-3358"/>
                  <a:pt x="89916" y="922"/>
                </a:cubicBezTo>
                <a:cubicBezTo>
                  <a:pt x="103596" y="2876"/>
                  <a:pt x="116430" y="8744"/>
                  <a:pt x="129540" y="13114"/>
                </a:cubicBezTo>
                <a:cubicBezTo>
                  <a:pt x="145293" y="18365"/>
                  <a:pt x="162566" y="20282"/>
                  <a:pt x="179070" y="18448"/>
                </a:cubicBezTo>
                <a:cubicBezTo>
                  <a:pt x="187435" y="17519"/>
                  <a:pt x="195935" y="17668"/>
                  <a:pt x="204216" y="16162"/>
                </a:cubicBezTo>
                <a:cubicBezTo>
                  <a:pt x="223157" y="12718"/>
                  <a:pt x="241120" y="4453"/>
                  <a:pt x="260223" y="2065"/>
                </a:cubicBezTo>
                <a:cubicBezTo>
                  <a:pt x="284446" y="-963"/>
                  <a:pt x="308295" y="10613"/>
                  <a:pt x="332232" y="15400"/>
                </a:cubicBezTo>
                <a:cubicBezTo>
                  <a:pt x="342598" y="17473"/>
                  <a:pt x="353257" y="11365"/>
                  <a:pt x="362712" y="6637"/>
                </a:cubicBezTo>
              </a:path>
            </a:pathLst>
          </a:custGeom>
          <a:noFill/>
          <a:ln w="38100" cap="flat" cmpd="sng">
            <a:solidFill>
              <a:srgbClr val="578A36"/>
            </a:solidFill>
            <a:prstDash val="solid"/>
            <a:round/>
            <a:headEnd type="none" w="med" len="med"/>
            <a:tailEnd type="none" w="med" len="med"/>
          </a:ln>
        </p:spPr>
      </p:sp>
      <p:sp>
        <p:nvSpPr>
          <p:cNvPr id="293" name="Google Shape;5818;p97">
            <a:extLst>
              <a:ext uri="{FF2B5EF4-FFF2-40B4-BE49-F238E27FC236}">
                <a16:creationId xmlns:a16="http://schemas.microsoft.com/office/drawing/2014/main" id="{82B37B2C-B72E-4F7A-AD51-C2CFAEF4F8BE}"/>
              </a:ext>
            </a:extLst>
          </p:cNvPr>
          <p:cNvSpPr/>
          <p:nvPr/>
        </p:nvSpPr>
        <p:spPr>
          <a:xfrm rot="15452804">
            <a:off x="2812888" y="3759122"/>
            <a:ext cx="327536" cy="494149"/>
          </a:xfrm>
          <a:custGeom>
            <a:avLst/>
            <a:gdLst/>
            <a:ahLst/>
            <a:cxnLst/>
            <a:rect l="l" t="t" r="r" b="b"/>
            <a:pathLst>
              <a:path w="7039" h="8963" extrusionOk="0">
                <a:moveTo>
                  <a:pt x="2281" y="1"/>
                </a:moveTo>
                <a:cubicBezTo>
                  <a:pt x="2163" y="1"/>
                  <a:pt x="2058" y="17"/>
                  <a:pt x="1968" y="51"/>
                </a:cubicBezTo>
                <a:cubicBezTo>
                  <a:pt x="1134" y="351"/>
                  <a:pt x="0" y="2986"/>
                  <a:pt x="867" y="5388"/>
                </a:cubicBezTo>
                <a:cubicBezTo>
                  <a:pt x="1590" y="7525"/>
                  <a:pt x="3137" y="8963"/>
                  <a:pt x="4471" y="8963"/>
                </a:cubicBezTo>
                <a:cubicBezTo>
                  <a:pt x="4677" y="8963"/>
                  <a:pt x="4878" y="8928"/>
                  <a:pt x="5070" y="8857"/>
                </a:cubicBezTo>
                <a:cubicBezTo>
                  <a:pt x="6538" y="8323"/>
                  <a:pt x="7038" y="5921"/>
                  <a:pt x="6171" y="3520"/>
                </a:cubicBezTo>
                <a:cubicBezTo>
                  <a:pt x="5390" y="1328"/>
                  <a:pt x="3340" y="1"/>
                  <a:pt x="2281" y="1"/>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5819;p97">
            <a:extLst>
              <a:ext uri="{FF2B5EF4-FFF2-40B4-BE49-F238E27FC236}">
                <a16:creationId xmlns:a16="http://schemas.microsoft.com/office/drawing/2014/main" id="{80C80C41-5B42-446B-85E6-B7749F2CDB8D}"/>
              </a:ext>
            </a:extLst>
          </p:cNvPr>
          <p:cNvSpPr/>
          <p:nvPr/>
        </p:nvSpPr>
        <p:spPr>
          <a:xfrm rot="16200000">
            <a:off x="4136985" y="4144442"/>
            <a:ext cx="400489" cy="432777"/>
          </a:xfrm>
          <a:custGeom>
            <a:avLst/>
            <a:gdLst/>
            <a:ahLst/>
            <a:cxnLst/>
            <a:rect l="l" t="t" r="r" b="b"/>
            <a:pathLst>
              <a:path w="8607" h="7850" extrusionOk="0">
                <a:moveTo>
                  <a:pt x="2524" y="1"/>
                </a:moveTo>
                <a:cubicBezTo>
                  <a:pt x="1977" y="1"/>
                  <a:pt x="1495" y="161"/>
                  <a:pt x="1134" y="501"/>
                </a:cubicBezTo>
                <a:cubicBezTo>
                  <a:pt x="0" y="1535"/>
                  <a:pt x="500" y="3937"/>
                  <a:pt x="2235" y="5805"/>
                </a:cubicBezTo>
                <a:cubicBezTo>
                  <a:pt x="3449" y="7110"/>
                  <a:pt x="4931" y="7850"/>
                  <a:pt x="6108" y="7850"/>
                </a:cubicBezTo>
                <a:cubicBezTo>
                  <a:pt x="6644" y="7850"/>
                  <a:pt x="7117" y="7696"/>
                  <a:pt x="7472" y="7372"/>
                </a:cubicBezTo>
                <a:cubicBezTo>
                  <a:pt x="8606" y="6305"/>
                  <a:pt x="8106" y="3937"/>
                  <a:pt x="6371" y="2035"/>
                </a:cubicBezTo>
                <a:cubicBezTo>
                  <a:pt x="5166" y="739"/>
                  <a:pt x="3697" y="1"/>
                  <a:pt x="2524" y="1"/>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5820;p97">
            <a:extLst>
              <a:ext uri="{FF2B5EF4-FFF2-40B4-BE49-F238E27FC236}">
                <a16:creationId xmlns:a16="http://schemas.microsoft.com/office/drawing/2014/main" id="{F8E246CF-9CA3-49BD-BAD7-441807F1E2B5}"/>
              </a:ext>
            </a:extLst>
          </p:cNvPr>
          <p:cNvSpPr/>
          <p:nvPr/>
        </p:nvSpPr>
        <p:spPr>
          <a:xfrm rot="17739436">
            <a:off x="2652326" y="4376467"/>
            <a:ext cx="266659" cy="254083"/>
          </a:xfrm>
          <a:custGeom>
            <a:avLst/>
            <a:gdLst/>
            <a:ahLst/>
            <a:cxnLst/>
            <a:rect l="l" t="t" r="r" b="b"/>
            <a:pathLst>
              <a:path w="6239" h="5404" extrusionOk="0">
                <a:moveTo>
                  <a:pt x="4675" y="1"/>
                </a:moveTo>
                <a:cubicBezTo>
                  <a:pt x="3837" y="1"/>
                  <a:pt x="2713" y="308"/>
                  <a:pt x="1869" y="1111"/>
                </a:cubicBezTo>
                <a:cubicBezTo>
                  <a:pt x="501" y="2345"/>
                  <a:pt x="1" y="4113"/>
                  <a:pt x="735" y="4947"/>
                </a:cubicBezTo>
                <a:cubicBezTo>
                  <a:pt x="1030" y="5255"/>
                  <a:pt x="1452" y="5403"/>
                  <a:pt x="1938" y="5403"/>
                </a:cubicBezTo>
                <a:cubicBezTo>
                  <a:pt x="2769" y="5403"/>
                  <a:pt x="3787" y="4968"/>
                  <a:pt x="4671" y="4147"/>
                </a:cubicBezTo>
                <a:cubicBezTo>
                  <a:pt x="6072" y="2846"/>
                  <a:pt x="6239" y="811"/>
                  <a:pt x="5772" y="310"/>
                </a:cubicBezTo>
                <a:cubicBezTo>
                  <a:pt x="5606" y="119"/>
                  <a:pt x="5195" y="1"/>
                  <a:pt x="4675" y="1"/>
                </a:cubicBezTo>
                <a:close/>
              </a:path>
            </a:pathLst>
          </a:custGeom>
          <a:solidFill>
            <a:srgbClr val="3E6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5821;p97">
            <a:extLst>
              <a:ext uri="{FF2B5EF4-FFF2-40B4-BE49-F238E27FC236}">
                <a16:creationId xmlns:a16="http://schemas.microsoft.com/office/drawing/2014/main" id="{F45A3884-1988-4298-98E9-CA9573CDDA2B}"/>
              </a:ext>
            </a:extLst>
          </p:cNvPr>
          <p:cNvSpPr/>
          <p:nvPr/>
        </p:nvSpPr>
        <p:spPr>
          <a:xfrm rot="17543732">
            <a:off x="1291478" y="3801990"/>
            <a:ext cx="360151" cy="254212"/>
          </a:xfrm>
          <a:custGeom>
            <a:avLst/>
            <a:gdLst/>
            <a:ahLst/>
            <a:cxnLst/>
            <a:rect l="l" t="t" r="r" b="b"/>
            <a:pathLst>
              <a:path w="7740" h="4611" extrusionOk="0">
                <a:moveTo>
                  <a:pt x="4270" y="1"/>
                </a:moveTo>
                <a:cubicBezTo>
                  <a:pt x="4042" y="1"/>
                  <a:pt x="3808" y="13"/>
                  <a:pt x="3570" y="40"/>
                </a:cubicBezTo>
                <a:cubicBezTo>
                  <a:pt x="1502" y="307"/>
                  <a:pt x="1" y="1974"/>
                  <a:pt x="67" y="2742"/>
                </a:cubicBezTo>
                <a:cubicBezTo>
                  <a:pt x="189" y="3412"/>
                  <a:pt x="1730" y="4610"/>
                  <a:pt x="3571" y="4610"/>
                </a:cubicBezTo>
                <a:cubicBezTo>
                  <a:pt x="3746" y="4610"/>
                  <a:pt x="3924" y="4600"/>
                  <a:pt x="4104" y="4576"/>
                </a:cubicBezTo>
                <a:cubicBezTo>
                  <a:pt x="6205" y="4343"/>
                  <a:pt x="7740" y="3142"/>
                  <a:pt x="7606" y="1874"/>
                </a:cubicBezTo>
                <a:cubicBezTo>
                  <a:pt x="7458" y="780"/>
                  <a:pt x="6052" y="1"/>
                  <a:pt x="4270" y="1"/>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5822;p97">
            <a:extLst>
              <a:ext uri="{FF2B5EF4-FFF2-40B4-BE49-F238E27FC236}">
                <a16:creationId xmlns:a16="http://schemas.microsoft.com/office/drawing/2014/main" id="{412405D2-3512-4317-B01F-47F373A5E462}"/>
              </a:ext>
            </a:extLst>
          </p:cNvPr>
          <p:cNvSpPr/>
          <p:nvPr/>
        </p:nvSpPr>
        <p:spPr>
          <a:xfrm rot="18067015">
            <a:off x="1848550" y="4294011"/>
            <a:ext cx="155276" cy="268934"/>
          </a:xfrm>
          <a:custGeom>
            <a:avLst/>
            <a:gdLst/>
            <a:ahLst/>
            <a:cxnLst/>
            <a:rect l="l" t="t" r="r" b="b"/>
            <a:pathLst>
              <a:path w="3337" h="4878" extrusionOk="0">
                <a:moveTo>
                  <a:pt x="1958" y="0"/>
                </a:moveTo>
                <a:cubicBezTo>
                  <a:pt x="1494" y="0"/>
                  <a:pt x="396" y="948"/>
                  <a:pt x="234" y="2239"/>
                </a:cubicBezTo>
                <a:cubicBezTo>
                  <a:pt x="1" y="3573"/>
                  <a:pt x="568" y="4774"/>
                  <a:pt x="1335" y="4874"/>
                </a:cubicBezTo>
                <a:cubicBezTo>
                  <a:pt x="1360" y="4876"/>
                  <a:pt x="1386" y="4877"/>
                  <a:pt x="1411" y="4877"/>
                </a:cubicBezTo>
                <a:cubicBezTo>
                  <a:pt x="2188" y="4877"/>
                  <a:pt x="2975" y="3898"/>
                  <a:pt x="3136" y="2606"/>
                </a:cubicBezTo>
                <a:cubicBezTo>
                  <a:pt x="3337" y="1271"/>
                  <a:pt x="2503" y="70"/>
                  <a:pt x="2002" y="4"/>
                </a:cubicBezTo>
                <a:cubicBezTo>
                  <a:pt x="1988" y="2"/>
                  <a:pt x="1973" y="0"/>
                  <a:pt x="1958" y="0"/>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5823;p97">
            <a:extLst>
              <a:ext uri="{FF2B5EF4-FFF2-40B4-BE49-F238E27FC236}">
                <a16:creationId xmlns:a16="http://schemas.microsoft.com/office/drawing/2014/main" id="{97F767C4-629C-401C-B4B5-A45F795E710A}"/>
              </a:ext>
            </a:extLst>
          </p:cNvPr>
          <p:cNvSpPr/>
          <p:nvPr/>
        </p:nvSpPr>
        <p:spPr>
          <a:xfrm rot="16727314">
            <a:off x="4778686" y="4094343"/>
            <a:ext cx="352390" cy="266898"/>
          </a:xfrm>
          <a:custGeom>
            <a:avLst/>
            <a:gdLst/>
            <a:ahLst/>
            <a:cxnLst/>
            <a:rect l="l" t="t" r="r" b="b"/>
            <a:pathLst>
              <a:path w="7573" h="4841" extrusionOk="0">
                <a:moveTo>
                  <a:pt x="2626" y="1"/>
                </a:moveTo>
                <a:cubicBezTo>
                  <a:pt x="1582" y="1"/>
                  <a:pt x="740" y="377"/>
                  <a:pt x="467" y="1070"/>
                </a:cubicBezTo>
                <a:cubicBezTo>
                  <a:pt x="0" y="2204"/>
                  <a:pt x="1135" y="3672"/>
                  <a:pt x="2969" y="4439"/>
                </a:cubicBezTo>
                <a:cubicBezTo>
                  <a:pt x="3649" y="4710"/>
                  <a:pt x="4333" y="4840"/>
                  <a:pt x="4947" y="4840"/>
                </a:cubicBezTo>
                <a:cubicBezTo>
                  <a:pt x="5991" y="4840"/>
                  <a:pt x="6832" y="4465"/>
                  <a:pt x="7105" y="3772"/>
                </a:cubicBezTo>
                <a:cubicBezTo>
                  <a:pt x="7572" y="2637"/>
                  <a:pt x="6438" y="1136"/>
                  <a:pt x="4604" y="403"/>
                </a:cubicBezTo>
                <a:cubicBezTo>
                  <a:pt x="3924" y="131"/>
                  <a:pt x="3240" y="1"/>
                  <a:pt x="2626" y="1"/>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5824;p97">
            <a:extLst>
              <a:ext uri="{FF2B5EF4-FFF2-40B4-BE49-F238E27FC236}">
                <a16:creationId xmlns:a16="http://schemas.microsoft.com/office/drawing/2014/main" id="{154DBD68-27DC-47FC-A824-C77BF92F2980}"/>
              </a:ext>
            </a:extLst>
          </p:cNvPr>
          <p:cNvSpPr/>
          <p:nvPr/>
        </p:nvSpPr>
        <p:spPr>
          <a:xfrm rot="15096480">
            <a:off x="5489237" y="3908034"/>
            <a:ext cx="198739" cy="220200"/>
          </a:xfrm>
          <a:custGeom>
            <a:avLst/>
            <a:gdLst/>
            <a:ahLst/>
            <a:cxnLst/>
            <a:rect l="l" t="t" r="r" b="b"/>
            <a:pathLst>
              <a:path w="4271" h="3994" extrusionOk="0">
                <a:moveTo>
                  <a:pt x="1022" y="0"/>
                </a:moveTo>
                <a:cubicBezTo>
                  <a:pt x="725" y="0"/>
                  <a:pt x="487" y="63"/>
                  <a:pt x="367" y="172"/>
                </a:cubicBezTo>
                <a:cubicBezTo>
                  <a:pt x="0" y="439"/>
                  <a:pt x="0" y="1940"/>
                  <a:pt x="934" y="2941"/>
                </a:cubicBezTo>
                <a:cubicBezTo>
                  <a:pt x="1593" y="3622"/>
                  <a:pt x="2359" y="3994"/>
                  <a:pt x="2971" y="3994"/>
                </a:cubicBezTo>
                <a:cubicBezTo>
                  <a:pt x="3258" y="3994"/>
                  <a:pt x="3511" y="3912"/>
                  <a:pt x="3703" y="3741"/>
                </a:cubicBezTo>
                <a:cubicBezTo>
                  <a:pt x="4270" y="3207"/>
                  <a:pt x="4037" y="1940"/>
                  <a:pt x="3103" y="939"/>
                </a:cubicBezTo>
                <a:cubicBezTo>
                  <a:pt x="2497" y="266"/>
                  <a:pt x="1634" y="0"/>
                  <a:pt x="1022" y="0"/>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5825;p97">
            <a:extLst>
              <a:ext uri="{FF2B5EF4-FFF2-40B4-BE49-F238E27FC236}">
                <a16:creationId xmlns:a16="http://schemas.microsoft.com/office/drawing/2014/main" id="{19DD2FB4-D494-46A0-9940-8C5D8BC54A3E}"/>
              </a:ext>
            </a:extLst>
          </p:cNvPr>
          <p:cNvSpPr/>
          <p:nvPr/>
        </p:nvSpPr>
        <p:spPr>
          <a:xfrm rot="16727350">
            <a:off x="4499289" y="4634706"/>
            <a:ext cx="365450" cy="477822"/>
          </a:xfrm>
          <a:custGeom>
            <a:avLst/>
            <a:gdLst/>
            <a:ahLst/>
            <a:cxnLst/>
            <a:rect l="l" t="t" r="r" b="b"/>
            <a:pathLst>
              <a:path w="3971" h="4382" extrusionOk="0">
                <a:moveTo>
                  <a:pt x="2972" y="1"/>
                </a:moveTo>
                <a:cubicBezTo>
                  <a:pt x="2388" y="1"/>
                  <a:pt x="1331" y="444"/>
                  <a:pt x="768" y="1381"/>
                </a:cubicBezTo>
                <a:cubicBezTo>
                  <a:pt x="1" y="2549"/>
                  <a:pt x="1" y="3816"/>
                  <a:pt x="735" y="4250"/>
                </a:cubicBezTo>
                <a:cubicBezTo>
                  <a:pt x="883" y="4339"/>
                  <a:pt x="1054" y="4382"/>
                  <a:pt x="1239" y="4382"/>
                </a:cubicBezTo>
                <a:cubicBezTo>
                  <a:pt x="1886" y="4382"/>
                  <a:pt x="2699" y="3857"/>
                  <a:pt x="3270" y="2949"/>
                </a:cubicBezTo>
                <a:cubicBezTo>
                  <a:pt x="3970" y="1781"/>
                  <a:pt x="3737" y="314"/>
                  <a:pt x="3303" y="80"/>
                </a:cubicBezTo>
                <a:cubicBezTo>
                  <a:pt x="3231" y="28"/>
                  <a:pt x="3116" y="1"/>
                  <a:pt x="2972" y="1"/>
                </a:cubicBezTo>
                <a:close/>
              </a:path>
            </a:pathLst>
          </a:custGeom>
          <a:solidFill>
            <a:srgbClr val="3E6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5827;p97">
            <a:extLst>
              <a:ext uri="{FF2B5EF4-FFF2-40B4-BE49-F238E27FC236}">
                <a16:creationId xmlns:a16="http://schemas.microsoft.com/office/drawing/2014/main" id="{EF1ECE01-FA38-48D9-839D-08D4832E617D}"/>
              </a:ext>
            </a:extLst>
          </p:cNvPr>
          <p:cNvSpPr/>
          <p:nvPr/>
        </p:nvSpPr>
        <p:spPr>
          <a:xfrm rot="16961792">
            <a:off x="5597011" y="4354955"/>
            <a:ext cx="249960" cy="390376"/>
          </a:xfrm>
          <a:custGeom>
            <a:avLst/>
            <a:gdLst/>
            <a:ahLst/>
            <a:cxnLst/>
            <a:rect l="l" t="t" r="r" b="b"/>
            <a:pathLst>
              <a:path w="5372" h="7081" extrusionOk="0">
                <a:moveTo>
                  <a:pt x="3535" y="0"/>
                </a:moveTo>
                <a:cubicBezTo>
                  <a:pt x="2761" y="0"/>
                  <a:pt x="1095" y="1134"/>
                  <a:pt x="601" y="2924"/>
                </a:cubicBezTo>
                <a:cubicBezTo>
                  <a:pt x="1" y="4826"/>
                  <a:pt x="501" y="6660"/>
                  <a:pt x="1668" y="7027"/>
                </a:cubicBezTo>
                <a:cubicBezTo>
                  <a:pt x="1794" y="7063"/>
                  <a:pt x="1923" y="7081"/>
                  <a:pt x="2053" y="7081"/>
                </a:cubicBezTo>
                <a:cubicBezTo>
                  <a:pt x="3134" y="7081"/>
                  <a:pt x="4328" y="5885"/>
                  <a:pt x="4804" y="4159"/>
                </a:cubicBezTo>
                <a:cubicBezTo>
                  <a:pt x="5371" y="2191"/>
                  <a:pt x="4437" y="256"/>
                  <a:pt x="3703" y="22"/>
                </a:cubicBezTo>
                <a:cubicBezTo>
                  <a:pt x="3654" y="8"/>
                  <a:pt x="3597" y="0"/>
                  <a:pt x="3535" y="0"/>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303" name="Google Shape;5828;p97">
            <a:extLst>
              <a:ext uri="{FF2B5EF4-FFF2-40B4-BE49-F238E27FC236}">
                <a16:creationId xmlns:a16="http://schemas.microsoft.com/office/drawing/2014/main" id="{C909C469-9997-42AD-B991-4FD7B86F70CE}"/>
              </a:ext>
            </a:extLst>
          </p:cNvPr>
          <p:cNvSpPr/>
          <p:nvPr/>
        </p:nvSpPr>
        <p:spPr>
          <a:xfrm>
            <a:off x="2156300" y="4353457"/>
            <a:ext cx="309008" cy="260339"/>
          </a:xfrm>
          <a:custGeom>
            <a:avLst/>
            <a:gdLst/>
            <a:ahLst/>
            <a:cxnLst/>
            <a:rect l="l" t="t" r="r" b="b"/>
            <a:pathLst>
              <a:path w="5605" h="5595" extrusionOk="0">
                <a:moveTo>
                  <a:pt x="1645" y="0"/>
                </a:moveTo>
                <a:cubicBezTo>
                  <a:pt x="1337" y="0"/>
                  <a:pt x="1059" y="82"/>
                  <a:pt x="835" y="252"/>
                </a:cubicBezTo>
                <a:cubicBezTo>
                  <a:pt x="1" y="919"/>
                  <a:pt x="201" y="2554"/>
                  <a:pt x="1302" y="3955"/>
                </a:cubicBezTo>
                <a:cubicBezTo>
                  <a:pt x="2074" y="4993"/>
                  <a:pt x="3109" y="5594"/>
                  <a:pt x="3938" y="5594"/>
                </a:cubicBezTo>
                <a:cubicBezTo>
                  <a:pt x="4254" y="5594"/>
                  <a:pt x="4540" y="5507"/>
                  <a:pt x="4771" y="5323"/>
                </a:cubicBezTo>
                <a:cubicBezTo>
                  <a:pt x="5605" y="4689"/>
                  <a:pt x="5404" y="3021"/>
                  <a:pt x="4337" y="1620"/>
                </a:cubicBezTo>
                <a:cubicBezTo>
                  <a:pt x="3533" y="597"/>
                  <a:pt x="2480" y="0"/>
                  <a:pt x="1645" y="0"/>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5829;p97">
            <a:extLst>
              <a:ext uri="{FF2B5EF4-FFF2-40B4-BE49-F238E27FC236}">
                <a16:creationId xmlns:a16="http://schemas.microsoft.com/office/drawing/2014/main" id="{8E222A33-45F9-482E-90F6-31A2BE463BC3}"/>
              </a:ext>
            </a:extLst>
          </p:cNvPr>
          <p:cNvSpPr/>
          <p:nvPr/>
        </p:nvSpPr>
        <p:spPr>
          <a:xfrm rot="18630603">
            <a:off x="3476252" y="4249986"/>
            <a:ext cx="305266" cy="221688"/>
          </a:xfrm>
          <a:custGeom>
            <a:avLst/>
            <a:gdLst/>
            <a:ahLst/>
            <a:cxnLst/>
            <a:rect l="l" t="t" r="r" b="b"/>
            <a:pathLst>
              <a:path w="5038" h="3088" extrusionOk="0">
                <a:moveTo>
                  <a:pt x="2179" y="0"/>
                </a:moveTo>
                <a:cubicBezTo>
                  <a:pt x="1113" y="0"/>
                  <a:pt x="180" y="584"/>
                  <a:pt x="68" y="1004"/>
                </a:cubicBezTo>
                <a:cubicBezTo>
                  <a:pt x="1" y="1438"/>
                  <a:pt x="835" y="2705"/>
                  <a:pt x="2169" y="3006"/>
                </a:cubicBezTo>
                <a:cubicBezTo>
                  <a:pt x="2448" y="3061"/>
                  <a:pt x="2720" y="3088"/>
                  <a:pt x="2979" y="3088"/>
                </a:cubicBezTo>
                <a:cubicBezTo>
                  <a:pt x="3960" y="3088"/>
                  <a:pt x="4739" y="2705"/>
                  <a:pt x="4871" y="2072"/>
                </a:cubicBezTo>
                <a:cubicBezTo>
                  <a:pt x="5038" y="1238"/>
                  <a:pt x="4137" y="370"/>
                  <a:pt x="2803" y="70"/>
                </a:cubicBezTo>
                <a:cubicBezTo>
                  <a:pt x="2593" y="22"/>
                  <a:pt x="2384" y="0"/>
                  <a:pt x="2179" y="0"/>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5831;p97">
            <a:extLst>
              <a:ext uri="{FF2B5EF4-FFF2-40B4-BE49-F238E27FC236}">
                <a16:creationId xmlns:a16="http://schemas.microsoft.com/office/drawing/2014/main" id="{BFBFABDA-C974-4C3E-B6B0-7D7B1B0B3D63}"/>
              </a:ext>
            </a:extLst>
          </p:cNvPr>
          <p:cNvSpPr/>
          <p:nvPr/>
        </p:nvSpPr>
        <p:spPr>
          <a:xfrm>
            <a:off x="6037919" y="3685125"/>
            <a:ext cx="358627" cy="292352"/>
          </a:xfrm>
          <a:custGeom>
            <a:avLst/>
            <a:gdLst/>
            <a:ahLst/>
            <a:cxnLst/>
            <a:rect l="l" t="t" r="r" b="b"/>
            <a:pathLst>
              <a:path w="6505" h="6283" extrusionOk="0">
                <a:moveTo>
                  <a:pt x="4470" y="0"/>
                </a:moveTo>
                <a:cubicBezTo>
                  <a:pt x="3507" y="0"/>
                  <a:pt x="2317" y="622"/>
                  <a:pt x="1368" y="1711"/>
                </a:cubicBezTo>
                <a:cubicBezTo>
                  <a:pt x="0" y="3245"/>
                  <a:pt x="0" y="5547"/>
                  <a:pt x="567" y="6047"/>
                </a:cubicBezTo>
                <a:cubicBezTo>
                  <a:pt x="738" y="6198"/>
                  <a:pt x="1064" y="6282"/>
                  <a:pt x="1473" y="6282"/>
                </a:cubicBezTo>
                <a:cubicBezTo>
                  <a:pt x="2421" y="6282"/>
                  <a:pt x="3815" y="5831"/>
                  <a:pt x="4770" y="4713"/>
                </a:cubicBezTo>
                <a:cubicBezTo>
                  <a:pt x="6171" y="3178"/>
                  <a:pt x="6505" y="1210"/>
                  <a:pt x="5571" y="376"/>
                </a:cubicBezTo>
                <a:cubicBezTo>
                  <a:pt x="5275" y="121"/>
                  <a:pt x="4895" y="0"/>
                  <a:pt x="4470" y="0"/>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5833;p97">
            <a:extLst>
              <a:ext uri="{FF2B5EF4-FFF2-40B4-BE49-F238E27FC236}">
                <a16:creationId xmlns:a16="http://schemas.microsoft.com/office/drawing/2014/main" id="{6DA022F9-35A0-4A53-A621-0168B31DE1F0}"/>
              </a:ext>
            </a:extLst>
          </p:cNvPr>
          <p:cNvSpPr/>
          <p:nvPr/>
        </p:nvSpPr>
        <p:spPr>
          <a:xfrm rot="15452804">
            <a:off x="2700200" y="3763183"/>
            <a:ext cx="149692" cy="641627"/>
          </a:xfrm>
          <a:custGeom>
            <a:avLst/>
            <a:gdLst/>
            <a:ahLst/>
            <a:cxnLst/>
            <a:rect l="l" t="t" r="r" b="b"/>
            <a:pathLst>
              <a:path w="3217" h="11638" extrusionOk="0">
                <a:moveTo>
                  <a:pt x="1155" y="1"/>
                </a:moveTo>
                <a:cubicBezTo>
                  <a:pt x="1046" y="1"/>
                  <a:pt x="939" y="55"/>
                  <a:pt x="901" y="182"/>
                </a:cubicBezTo>
                <a:cubicBezTo>
                  <a:pt x="0" y="2518"/>
                  <a:pt x="434" y="5153"/>
                  <a:pt x="1101" y="7488"/>
                </a:cubicBezTo>
                <a:cubicBezTo>
                  <a:pt x="1468" y="8855"/>
                  <a:pt x="1969" y="10256"/>
                  <a:pt x="2636" y="11491"/>
                </a:cubicBezTo>
                <a:cubicBezTo>
                  <a:pt x="2688" y="11596"/>
                  <a:pt x="2771" y="11638"/>
                  <a:pt x="2854" y="11638"/>
                </a:cubicBezTo>
                <a:cubicBezTo>
                  <a:pt x="3034" y="11638"/>
                  <a:pt x="3217" y="11440"/>
                  <a:pt x="3103" y="11257"/>
                </a:cubicBezTo>
                <a:cubicBezTo>
                  <a:pt x="2502" y="10090"/>
                  <a:pt x="2002" y="8789"/>
                  <a:pt x="1668" y="7488"/>
                </a:cubicBezTo>
                <a:cubicBezTo>
                  <a:pt x="1001" y="5186"/>
                  <a:pt x="601" y="2651"/>
                  <a:pt x="1435" y="349"/>
                </a:cubicBezTo>
                <a:cubicBezTo>
                  <a:pt x="1517" y="143"/>
                  <a:pt x="1332" y="1"/>
                  <a:pt x="1155"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309" name="Google Shape;5834;p97">
            <a:extLst>
              <a:ext uri="{FF2B5EF4-FFF2-40B4-BE49-F238E27FC236}">
                <a16:creationId xmlns:a16="http://schemas.microsoft.com/office/drawing/2014/main" id="{876CB158-5B3F-461C-B0EE-11505007D500}"/>
              </a:ext>
            </a:extLst>
          </p:cNvPr>
          <p:cNvSpPr/>
          <p:nvPr/>
        </p:nvSpPr>
        <p:spPr>
          <a:xfrm rot="17739536">
            <a:off x="2586529" y="4168927"/>
            <a:ext cx="183683" cy="318781"/>
          </a:xfrm>
          <a:custGeom>
            <a:avLst/>
            <a:gdLst/>
            <a:ahLst/>
            <a:cxnLst/>
            <a:rect l="l" t="t" r="r" b="b"/>
            <a:pathLst>
              <a:path w="5838" h="9210" extrusionOk="0">
                <a:moveTo>
                  <a:pt x="5512" y="1"/>
                </a:moveTo>
                <a:cubicBezTo>
                  <a:pt x="5371" y="1"/>
                  <a:pt x="5237" y="101"/>
                  <a:pt x="5270" y="301"/>
                </a:cubicBezTo>
                <a:cubicBezTo>
                  <a:pt x="5371" y="2569"/>
                  <a:pt x="4303" y="4704"/>
                  <a:pt x="2802" y="6372"/>
                </a:cubicBezTo>
                <a:cubicBezTo>
                  <a:pt x="2035" y="7206"/>
                  <a:pt x="1168" y="8040"/>
                  <a:pt x="200" y="8674"/>
                </a:cubicBezTo>
                <a:cubicBezTo>
                  <a:pt x="1" y="8844"/>
                  <a:pt x="142" y="9209"/>
                  <a:pt x="374" y="9209"/>
                </a:cubicBezTo>
                <a:cubicBezTo>
                  <a:pt x="414" y="9209"/>
                  <a:pt x="456" y="9199"/>
                  <a:pt x="500" y="9174"/>
                </a:cubicBezTo>
                <a:cubicBezTo>
                  <a:pt x="2535" y="7840"/>
                  <a:pt x="4370" y="5738"/>
                  <a:pt x="5270" y="3470"/>
                </a:cubicBezTo>
                <a:cubicBezTo>
                  <a:pt x="5637" y="2469"/>
                  <a:pt x="5838" y="1368"/>
                  <a:pt x="5804" y="301"/>
                </a:cubicBezTo>
                <a:cubicBezTo>
                  <a:pt x="5804" y="101"/>
                  <a:pt x="5654" y="1"/>
                  <a:pt x="5512"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310" name="Google Shape;5835;p97">
            <a:extLst>
              <a:ext uri="{FF2B5EF4-FFF2-40B4-BE49-F238E27FC236}">
                <a16:creationId xmlns:a16="http://schemas.microsoft.com/office/drawing/2014/main" id="{FEEAE187-A9E5-4F28-A2D7-4574D293748F}"/>
              </a:ext>
            </a:extLst>
          </p:cNvPr>
          <p:cNvSpPr/>
          <p:nvPr/>
        </p:nvSpPr>
        <p:spPr>
          <a:xfrm rot="16200000">
            <a:off x="4035989" y="4178681"/>
            <a:ext cx="302030" cy="530579"/>
          </a:xfrm>
          <a:custGeom>
            <a:avLst/>
            <a:gdLst/>
            <a:ahLst/>
            <a:cxnLst/>
            <a:rect l="l" t="t" r="r" b="b"/>
            <a:pathLst>
              <a:path w="6491" h="9624" extrusionOk="0">
                <a:moveTo>
                  <a:pt x="329" y="1"/>
                </a:moveTo>
                <a:cubicBezTo>
                  <a:pt x="165" y="1"/>
                  <a:pt x="1" y="124"/>
                  <a:pt x="39" y="337"/>
                </a:cubicBezTo>
                <a:cubicBezTo>
                  <a:pt x="973" y="3640"/>
                  <a:pt x="2675" y="6975"/>
                  <a:pt x="5376" y="9144"/>
                </a:cubicBezTo>
                <a:cubicBezTo>
                  <a:pt x="5543" y="9277"/>
                  <a:pt x="5777" y="9444"/>
                  <a:pt x="5944" y="9577"/>
                </a:cubicBezTo>
                <a:cubicBezTo>
                  <a:pt x="5997" y="9609"/>
                  <a:pt x="6050" y="9624"/>
                  <a:pt x="6098" y="9624"/>
                </a:cubicBezTo>
                <a:cubicBezTo>
                  <a:pt x="6348" y="9624"/>
                  <a:pt x="6490" y="9245"/>
                  <a:pt x="6210" y="9077"/>
                </a:cubicBezTo>
                <a:cubicBezTo>
                  <a:pt x="5443" y="8576"/>
                  <a:pt x="4709" y="7809"/>
                  <a:pt x="4109" y="7109"/>
                </a:cubicBezTo>
                <a:cubicBezTo>
                  <a:pt x="2374" y="5107"/>
                  <a:pt x="1274" y="2706"/>
                  <a:pt x="606" y="204"/>
                </a:cubicBezTo>
                <a:cubicBezTo>
                  <a:pt x="565" y="64"/>
                  <a:pt x="447" y="1"/>
                  <a:pt x="329"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311" name="Google Shape;5836;p97">
            <a:extLst>
              <a:ext uri="{FF2B5EF4-FFF2-40B4-BE49-F238E27FC236}">
                <a16:creationId xmlns:a16="http://schemas.microsoft.com/office/drawing/2014/main" id="{149E8F60-9937-4879-952D-EC4F0DDE3346}"/>
              </a:ext>
            </a:extLst>
          </p:cNvPr>
          <p:cNvSpPr/>
          <p:nvPr/>
        </p:nvSpPr>
        <p:spPr>
          <a:xfrm rot="16961792">
            <a:off x="5492254" y="4186321"/>
            <a:ext cx="124748" cy="540054"/>
          </a:xfrm>
          <a:custGeom>
            <a:avLst/>
            <a:gdLst/>
            <a:ahLst/>
            <a:cxnLst/>
            <a:rect l="l" t="t" r="r" b="b"/>
            <a:pathLst>
              <a:path w="2681" h="9796" extrusionOk="0">
                <a:moveTo>
                  <a:pt x="1643" y="0"/>
                </a:moveTo>
                <a:cubicBezTo>
                  <a:pt x="1477" y="0"/>
                  <a:pt x="1307" y="132"/>
                  <a:pt x="1347" y="368"/>
                </a:cubicBezTo>
                <a:cubicBezTo>
                  <a:pt x="2114" y="3303"/>
                  <a:pt x="1513" y="6739"/>
                  <a:pt x="112" y="9407"/>
                </a:cubicBezTo>
                <a:cubicBezTo>
                  <a:pt x="1" y="9609"/>
                  <a:pt x="189" y="9795"/>
                  <a:pt x="376" y="9795"/>
                </a:cubicBezTo>
                <a:cubicBezTo>
                  <a:pt x="467" y="9795"/>
                  <a:pt x="558" y="9751"/>
                  <a:pt x="613" y="9641"/>
                </a:cubicBezTo>
                <a:cubicBezTo>
                  <a:pt x="2081" y="6806"/>
                  <a:pt x="2681" y="3270"/>
                  <a:pt x="1914" y="201"/>
                </a:cubicBezTo>
                <a:cubicBezTo>
                  <a:pt x="1873" y="64"/>
                  <a:pt x="1758" y="0"/>
                  <a:pt x="1643" y="0"/>
                </a:cubicBezTo>
                <a:close/>
              </a:path>
            </a:pathLst>
          </a:custGeom>
          <a:solidFill>
            <a:srgbClr val="578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5838;p97">
            <a:extLst>
              <a:ext uri="{FF2B5EF4-FFF2-40B4-BE49-F238E27FC236}">
                <a16:creationId xmlns:a16="http://schemas.microsoft.com/office/drawing/2014/main" id="{AF58315C-224F-471C-A93D-69DF73F35522}"/>
              </a:ext>
            </a:extLst>
          </p:cNvPr>
          <p:cNvSpPr/>
          <p:nvPr/>
        </p:nvSpPr>
        <p:spPr>
          <a:xfrm rot="16727314">
            <a:off x="4354100" y="4500874"/>
            <a:ext cx="250577" cy="492008"/>
          </a:xfrm>
          <a:custGeom>
            <a:avLst/>
            <a:gdLst/>
            <a:ahLst/>
            <a:cxnLst/>
            <a:rect l="l" t="t" r="r" b="b"/>
            <a:pathLst>
              <a:path w="5385" h="8924" extrusionOk="0">
                <a:moveTo>
                  <a:pt x="5050" y="0"/>
                </a:moveTo>
                <a:cubicBezTo>
                  <a:pt x="4941" y="0"/>
                  <a:pt x="4838" y="59"/>
                  <a:pt x="4811" y="194"/>
                </a:cubicBezTo>
                <a:cubicBezTo>
                  <a:pt x="4211" y="2395"/>
                  <a:pt x="3244" y="4497"/>
                  <a:pt x="1976" y="6398"/>
                </a:cubicBezTo>
                <a:cubicBezTo>
                  <a:pt x="1476" y="7099"/>
                  <a:pt x="909" y="7799"/>
                  <a:pt x="241" y="8399"/>
                </a:cubicBezTo>
                <a:cubicBezTo>
                  <a:pt x="1" y="8640"/>
                  <a:pt x="232" y="8924"/>
                  <a:pt x="470" y="8924"/>
                </a:cubicBezTo>
                <a:cubicBezTo>
                  <a:pt x="529" y="8924"/>
                  <a:pt x="589" y="8906"/>
                  <a:pt x="642" y="8866"/>
                </a:cubicBezTo>
                <a:cubicBezTo>
                  <a:pt x="1342" y="8266"/>
                  <a:pt x="1909" y="7465"/>
                  <a:pt x="2410" y="6732"/>
                </a:cubicBezTo>
                <a:cubicBezTo>
                  <a:pt x="3744" y="4797"/>
                  <a:pt x="4711" y="2629"/>
                  <a:pt x="5345" y="327"/>
                </a:cubicBezTo>
                <a:cubicBezTo>
                  <a:pt x="5385" y="128"/>
                  <a:pt x="5211" y="0"/>
                  <a:pt x="5050" y="0"/>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314" name="Google Shape;5839;p97">
            <a:extLst>
              <a:ext uri="{FF2B5EF4-FFF2-40B4-BE49-F238E27FC236}">
                <a16:creationId xmlns:a16="http://schemas.microsoft.com/office/drawing/2014/main" id="{C3BC5363-FD82-450F-8736-58812E73735D}"/>
              </a:ext>
            </a:extLst>
          </p:cNvPr>
          <p:cNvSpPr/>
          <p:nvPr/>
        </p:nvSpPr>
        <p:spPr>
          <a:xfrm rot="15096480">
            <a:off x="5224817" y="3899866"/>
            <a:ext cx="317908" cy="617926"/>
          </a:xfrm>
          <a:custGeom>
            <a:avLst/>
            <a:gdLst/>
            <a:ahLst/>
            <a:cxnLst/>
            <a:rect l="l" t="t" r="r" b="b"/>
            <a:pathLst>
              <a:path w="6832" h="11208" extrusionOk="0">
                <a:moveTo>
                  <a:pt x="338" y="1"/>
                </a:moveTo>
                <a:cubicBezTo>
                  <a:pt x="171" y="1"/>
                  <a:pt x="1" y="137"/>
                  <a:pt x="61" y="359"/>
                </a:cubicBezTo>
                <a:cubicBezTo>
                  <a:pt x="728" y="3227"/>
                  <a:pt x="1963" y="6029"/>
                  <a:pt x="3731" y="8431"/>
                </a:cubicBezTo>
                <a:cubicBezTo>
                  <a:pt x="4431" y="9365"/>
                  <a:pt x="5232" y="10366"/>
                  <a:pt x="6166" y="11133"/>
                </a:cubicBezTo>
                <a:cubicBezTo>
                  <a:pt x="6233" y="11186"/>
                  <a:pt x="6308" y="11208"/>
                  <a:pt x="6379" y="11208"/>
                </a:cubicBezTo>
                <a:cubicBezTo>
                  <a:pt x="6624" y="11208"/>
                  <a:pt x="6832" y="10947"/>
                  <a:pt x="6599" y="10766"/>
                </a:cubicBezTo>
                <a:cubicBezTo>
                  <a:pt x="5665" y="9999"/>
                  <a:pt x="4931" y="9098"/>
                  <a:pt x="4231" y="8131"/>
                </a:cubicBezTo>
                <a:cubicBezTo>
                  <a:pt x="2463" y="5763"/>
                  <a:pt x="1262" y="3027"/>
                  <a:pt x="595" y="192"/>
                </a:cubicBezTo>
                <a:cubicBezTo>
                  <a:pt x="555" y="60"/>
                  <a:pt x="448" y="1"/>
                  <a:pt x="338"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315" name="Google Shape;5840;p97">
            <a:extLst>
              <a:ext uri="{FF2B5EF4-FFF2-40B4-BE49-F238E27FC236}">
                <a16:creationId xmlns:a16="http://schemas.microsoft.com/office/drawing/2014/main" id="{437BE57A-D15B-4610-9E9D-186271B6E9B3}"/>
              </a:ext>
            </a:extLst>
          </p:cNvPr>
          <p:cNvSpPr/>
          <p:nvPr/>
        </p:nvSpPr>
        <p:spPr>
          <a:xfrm rot="18067015">
            <a:off x="1631848" y="4091743"/>
            <a:ext cx="146575" cy="512673"/>
          </a:xfrm>
          <a:custGeom>
            <a:avLst/>
            <a:gdLst/>
            <a:ahLst/>
            <a:cxnLst/>
            <a:rect l="l" t="t" r="r" b="b"/>
            <a:pathLst>
              <a:path w="3150" h="9299" extrusionOk="0">
                <a:moveTo>
                  <a:pt x="393" y="1"/>
                </a:moveTo>
                <a:cubicBezTo>
                  <a:pt x="179" y="1"/>
                  <a:pt x="0" y="262"/>
                  <a:pt x="181" y="442"/>
                </a:cubicBezTo>
                <a:cubicBezTo>
                  <a:pt x="2249" y="2677"/>
                  <a:pt x="2849" y="6113"/>
                  <a:pt x="2483" y="9049"/>
                </a:cubicBezTo>
                <a:cubicBezTo>
                  <a:pt x="2466" y="9215"/>
                  <a:pt x="2591" y="9299"/>
                  <a:pt x="2724" y="9299"/>
                </a:cubicBezTo>
                <a:cubicBezTo>
                  <a:pt x="2858" y="9299"/>
                  <a:pt x="3000" y="9215"/>
                  <a:pt x="3016" y="9049"/>
                </a:cubicBezTo>
                <a:cubicBezTo>
                  <a:pt x="3150" y="7948"/>
                  <a:pt x="3116" y="6847"/>
                  <a:pt x="2983" y="5746"/>
                </a:cubicBezTo>
                <a:cubicBezTo>
                  <a:pt x="2716" y="3678"/>
                  <a:pt x="2016" y="1610"/>
                  <a:pt x="581" y="76"/>
                </a:cubicBezTo>
                <a:cubicBezTo>
                  <a:pt x="521" y="23"/>
                  <a:pt x="456" y="1"/>
                  <a:pt x="393"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316" name="Google Shape;5841;p97">
            <a:extLst>
              <a:ext uri="{FF2B5EF4-FFF2-40B4-BE49-F238E27FC236}">
                <a16:creationId xmlns:a16="http://schemas.microsoft.com/office/drawing/2014/main" id="{5EB665BA-4528-4D84-ACA5-AB7C04D81897}"/>
              </a:ext>
            </a:extLst>
          </p:cNvPr>
          <p:cNvSpPr/>
          <p:nvPr/>
        </p:nvSpPr>
        <p:spPr>
          <a:xfrm rot="16727314">
            <a:off x="4547845" y="4193471"/>
            <a:ext cx="424469" cy="381685"/>
          </a:xfrm>
          <a:custGeom>
            <a:avLst/>
            <a:gdLst/>
            <a:ahLst/>
            <a:cxnLst/>
            <a:rect l="l" t="t" r="r" b="b"/>
            <a:pathLst>
              <a:path w="9122" h="6923" extrusionOk="0">
                <a:moveTo>
                  <a:pt x="399" y="0"/>
                </a:moveTo>
                <a:cubicBezTo>
                  <a:pt x="206" y="0"/>
                  <a:pt x="1" y="200"/>
                  <a:pt x="117" y="431"/>
                </a:cubicBezTo>
                <a:cubicBezTo>
                  <a:pt x="1751" y="3300"/>
                  <a:pt x="4853" y="5268"/>
                  <a:pt x="7822" y="6569"/>
                </a:cubicBezTo>
                <a:cubicBezTo>
                  <a:pt x="8122" y="6669"/>
                  <a:pt x="8356" y="6802"/>
                  <a:pt x="8656" y="6903"/>
                </a:cubicBezTo>
                <a:cubicBezTo>
                  <a:pt x="8698" y="6916"/>
                  <a:pt x="8736" y="6923"/>
                  <a:pt x="8771" y="6923"/>
                </a:cubicBezTo>
                <a:cubicBezTo>
                  <a:pt x="9073" y="6923"/>
                  <a:pt x="9122" y="6458"/>
                  <a:pt x="8823" y="6369"/>
                </a:cubicBezTo>
                <a:cubicBezTo>
                  <a:pt x="6588" y="5535"/>
                  <a:pt x="4320" y="4234"/>
                  <a:pt x="2585" y="2566"/>
                </a:cubicBezTo>
                <a:cubicBezTo>
                  <a:pt x="1818" y="1866"/>
                  <a:pt x="1117" y="1065"/>
                  <a:pt x="617" y="131"/>
                </a:cubicBezTo>
                <a:cubicBezTo>
                  <a:pt x="566" y="39"/>
                  <a:pt x="484" y="0"/>
                  <a:pt x="399" y="0"/>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317" name="Google Shape;5842;p97">
            <a:extLst>
              <a:ext uri="{FF2B5EF4-FFF2-40B4-BE49-F238E27FC236}">
                <a16:creationId xmlns:a16="http://schemas.microsoft.com/office/drawing/2014/main" id="{B8A2E880-16CB-48E6-991A-B545E8755F42}"/>
              </a:ext>
            </a:extLst>
          </p:cNvPr>
          <p:cNvSpPr/>
          <p:nvPr/>
        </p:nvSpPr>
        <p:spPr>
          <a:xfrm rot="17543732">
            <a:off x="1114049" y="4057096"/>
            <a:ext cx="528315" cy="117209"/>
          </a:xfrm>
          <a:custGeom>
            <a:avLst/>
            <a:gdLst/>
            <a:ahLst/>
            <a:cxnLst/>
            <a:rect l="l" t="t" r="r" b="b"/>
            <a:pathLst>
              <a:path w="11354" h="2126" extrusionOk="0">
                <a:moveTo>
                  <a:pt x="395" y="1"/>
                </a:moveTo>
                <a:cubicBezTo>
                  <a:pt x="115" y="1"/>
                  <a:pt x="0" y="474"/>
                  <a:pt x="323" y="603"/>
                </a:cubicBezTo>
                <a:cubicBezTo>
                  <a:pt x="1724" y="1103"/>
                  <a:pt x="3192" y="1503"/>
                  <a:pt x="4660" y="1770"/>
                </a:cubicBezTo>
                <a:cubicBezTo>
                  <a:pt x="5628" y="1948"/>
                  <a:pt x="6744" y="2125"/>
                  <a:pt x="7843" y="2125"/>
                </a:cubicBezTo>
                <a:cubicBezTo>
                  <a:pt x="9016" y="2125"/>
                  <a:pt x="10168" y="1923"/>
                  <a:pt x="11098" y="1303"/>
                </a:cubicBezTo>
                <a:cubicBezTo>
                  <a:pt x="11354" y="1132"/>
                  <a:pt x="11173" y="768"/>
                  <a:pt x="10948" y="768"/>
                </a:cubicBezTo>
                <a:cubicBezTo>
                  <a:pt x="10910" y="768"/>
                  <a:pt x="10870" y="778"/>
                  <a:pt x="10831" y="803"/>
                </a:cubicBezTo>
                <a:cubicBezTo>
                  <a:pt x="9958" y="1368"/>
                  <a:pt x="8890" y="1558"/>
                  <a:pt x="7797" y="1558"/>
                </a:cubicBezTo>
                <a:cubicBezTo>
                  <a:pt x="6633" y="1558"/>
                  <a:pt x="5441" y="1343"/>
                  <a:pt x="4426" y="1136"/>
                </a:cubicBezTo>
                <a:cubicBezTo>
                  <a:pt x="3092" y="836"/>
                  <a:pt x="1724" y="503"/>
                  <a:pt x="423" y="2"/>
                </a:cubicBezTo>
                <a:cubicBezTo>
                  <a:pt x="414" y="1"/>
                  <a:pt x="404" y="1"/>
                  <a:pt x="395"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318" name="Google Shape;5843;p97">
            <a:extLst>
              <a:ext uri="{FF2B5EF4-FFF2-40B4-BE49-F238E27FC236}">
                <a16:creationId xmlns:a16="http://schemas.microsoft.com/office/drawing/2014/main" id="{18BD901B-B14F-4DA2-B2A2-7BA3C54FB7AF}"/>
              </a:ext>
            </a:extLst>
          </p:cNvPr>
          <p:cNvSpPr/>
          <p:nvPr/>
        </p:nvSpPr>
        <p:spPr>
          <a:xfrm>
            <a:off x="2076306" y="4148073"/>
            <a:ext cx="281222" cy="378154"/>
          </a:xfrm>
          <a:custGeom>
            <a:avLst/>
            <a:gdLst/>
            <a:ahLst/>
            <a:cxnLst/>
            <a:rect l="l" t="t" r="r" b="b"/>
            <a:pathLst>
              <a:path w="5101" h="8127" extrusionOk="0">
                <a:moveTo>
                  <a:pt x="250" y="0"/>
                </a:moveTo>
                <a:cubicBezTo>
                  <a:pt x="120" y="0"/>
                  <a:pt x="1" y="84"/>
                  <a:pt x="17" y="263"/>
                </a:cubicBezTo>
                <a:cubicBezTo>
                  <a:pt x="184" y="2231"/>
                  <a:pt x="1218" y="3966"/>
                  <a:pt x="2352" y="5567"/>
                </a:cubicBezTo>
                <a:cubicBezTo>
                  <a:pt x="3019" y="6434"/>
                  <a:pt x="3720" y="7302"/>
                  <a:pt x="4520" y="8069"/>
                </a:cubicBezTo>
                <a:cubicBezTo>
                  <a:pt x="4567" y="8109"/>
                  <a:pt x="4621" y="8126"/>
                  <a:pt x="4674" y="8126"/>
                </a:cubicBezTo>
                <a:cubicBezTo>
                  <a:pt x="4887" y="8126"/>
                  <a:pt x="5101" y="7849"/>
                  <a:pt x="4887" y="7635"/>
                </a:cubicBezTo>
                <a:cubicBezTo>
                  <a:pt x="4154" y="6935"/>
                  <a:pt x="3486" y="6134"/>
                  <a:pt x="2886" y="5367"/>
                </a:cubicBezTo>
                <a:cubicBezTo>
                  <a:pt x="1819" y="3899"/>
                  <a:pt x="751" y="2131"/>
                  <a:pt x="551" y="263"/>
                </a:cubicBezTo>
                <a:cubicBezTo>
                  <a:pt x="534" y="92"/>
                  <a:pt x="386" y="0"/>
                  <a:pt x="250" y="0"/>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319" name="Google Shape;5844;p97">
            <a:extLst>
              <a:ext uri="{FF2B5EF4-FFF2-40B4-BE49-F238E27FC236}">
                <a16:creationId xmlns:a16="http://schemas.microsoft.com/office/drawing/2014/main" id="{C1DE49AC-2549-4608-ABD0-15E75808231E}"/>
              </a:ext>
            </a:extLst>
          </p:cNvPr>
          <p:cNvSpPr/>
          <p:nvPr/>
        </p:nvSpPr>
        <p:spPr>
          <a:xfrm rot="18630566">
            <a:off x="3318052" y="4329694"/>
            <a:ext cx="234651" cy="191137"/>
          </a:xfrm>
          <a:custGeom>
            <a:avLst/>
            <a:gdLst/>
            <a:ahLst/>
            <a:cxnLst/>
            <a:rect l="l" t="t" r="r" b="b"/>
            <a:pathLst>
              <a:path w="5043" h="3467" extrusionOk="0">
                <a:moveTo>
                  <a:pt x="400" y="0"/>
                </a:moveTo>
                <a:cubicBezTo>
                  <a:pt x="199" y="0"/>
                  <a:pt x="0" y="200"/>
                  <a:pt x="139" y="431"/>
                </a:cubicBezTo>
                <a:cubicBezTo>
                  <a:pt x="406" y="798"/>
                  <a:pt x="673" y="1165"/>
                  <a:pt x="973" y="1499"/>
                </a:cubicBezTo>
                <a:cubicBezTo>
                  <a:pt x="1540" y="2166"/>
                  <a:pt x="2274" y="2800"/>
                  <a:pt x="3108" y="3133"/>
                </a:cubicBezTo>
                <a:cubicBezTo>
                  <a:pt x="3608" y="3333"/>
                  <a:pt x="4142" y="3467"/>
                  <a:pt x="4676" y="3467"/>
                </a:cubicBezTo>
                <a:cubicBezTo>
                  <a:pt x="5032" y="3467"/>
                  <a:pt x="5042" y="2932"/>
                  <a:pt x="4706" y="2932"/>
                </a:cubicBezTo>
                <a:cubicBezTo>
                  <a:pt x="4696" y="2932"/>
                  <a:pt x="4686" y="2932"/>
                  <a:pt x="4676" y="2933"/>
                </a:cubicBezTo>
                <a:cubicBezTo>
                  <a:pt x="4638" y="2935"/>
                  <a:pt x="4600" y="2935"/>
                  <a:pt x="4563" y="2935"/>
                </a:cubicBezTo>
                <a:cubicBezTo>
                  <a:pt x="3041" y="2935"/>
                  <a:pt x="1687" y="1637"/>
                  <a:pt x="873" y="498"/>
                </a:cubicBezTo>
                <a:lnTo>
                  <a:pt x="640" y="131"/>
                </a:lnTo>
                <a:cubicBezTo>
                  <a:pt x="578" y="39"/>
                  <a:pt x="489" y="0"/>
                  <a:pt x="400" y="0"/>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320" name="Google Shape;5845;p97">
            <a:extLst>
              <a:ext uri="{FF2B5EF4-FFF2-40B4-BE49-F238E27FC236}">
                <a16:creationId xmlns:a16="http://schemas.microsoft.com/office/drawing/2014/main" id="{7853E8C1-BE56-4608-B7C0-0E07FF50DFAB}"/>
              </a:ext>
            </a:extLst>
          </p:cNvPr>
          <p:cNvSpPr/>
          <p:nvPr/>
        </p:nvSpPr>
        <p:spPr>
          <a:xfrm rot="10100488">
            <a:off x="5774359" y="3832972"/>
            <a:ext cx="528889" cy="349348"/>
          </a:xfrm>
          <a:custGeom>
            <a:avLst/>
            <a:gdLst/>
            <a:ahLst/>
            <a:cxnLst/>
            <a:rect l="l" t="t" r="r" b="b"/>
            <a:pathLst>
              <a:path w="9641" h="8981" extrusionOk="0">
                <a:moveTo>
                  <a:pt x="9247" y="1"/>
                </a:moveTo>
                <a:cubicBezTo>
                  <a:pt x="9165" y="1"/>
                  <a:pt x="9082" y="37"/>
                  <a:pt x="9023" y="126"/>
                </a:cubicBezTo>
                <a:cubicBezTo>
                  <a:pt x="8022" y="1827"/>
                  <a:pt x="6554" y="3228"/>
                  <a:pt x="5086" y="4529"/>
                </a:cubicBezTo>
                <a:cubicBezTo>
                  <a:pt x="3819" y="5697"/>
                  <a:pt x="2485" y="6797"/>
                  <a:pt x="1084" y="7798"/>
                </a:cubicBezTo>
                <a:cubicBezTo>
                  <a:pt x="783" y="7998"/>
                  <a:pt x="517" y="8198"/>
                  <a:pt x="250" y="8432"/>
                </a:cubicBezTo>
                <a:cubicBezTo>
                  <a:pt x="0" y="8626"/>
                  <a:pt x="142" y="8981"/>
                  <a:pt x="389" y="8981"/>
                </a:cubicBezTo>
                <a:cubicBezTo>
                  <a:pt x="439" y="8981"/>
                  <a:pt x="493" y="8966"/>
                  <a:pt x="550" y="8932"/>
                </a:cubicBezTo>
                <a:cubicBezTo>
                  <a:pt x="3052" y="7164"/>
                  <a:pt x="5520" y="5196"/>
                  <a:pt x="7555" y="2961"/>
                </a:cubicBezTo>
                <a:cubicBezTo>
                  <a:pt x="8255" y="2161"/>
                  <a:pt x="8989" y="1327"/>
                  <a:pt x="9523" y="393"/>
                </a:cubicBezTo>
                <a:cubicBezTo>
                  <a:pt x="9640" y="205"/>
                  <a:pt x="9444" y="1"/>
                  <a:pt x="9247"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323" name="Google Shape;5850;p97">
            <a:extLst>
              <a:ext uri="{FF2B5EF4-FFF2-40B4-BE49-F238E27FC236}">
                <a16:creationId xmlns:a16="http://schemas.microsoft.com/office/drawing/2014/main" id="{D2FA58AB-23F3-42C3-A98F-69F94E43069C}"/>
              </a:ext>
            </a:extLst>
          </p:cNvPr>
          <p:cNvSpPr/>
          <p:nvPr/>
        </p:nvSpPr>
        <p:spPr>
          <a:xfrm rot="18182695">
            <a:off x="1094887" y="4418228"/>
            <a:ext cx="316407" cy="548031"/>
          </a:xfrm>
          <a:custGeom>
            <a:avLst/>
            <a:gdLst/>
            <a:ahLst/>
            <a:cxnLst/>
            <a:rect l="l" t="t" r="r" b="b"/>
            <a:pathLst>
              <a:path w="3337" h="4878" extrusionOk="0">
                <a:moveTo>
                  <a:pt x="1958" y="0"/>
                </a:moveTo>
                <a:cubicBezTo>
                  <a:pt x="1494" y="0"/>
                  <a:pt x="396" y="948"/>
                  <a:pt x="234" y="2239"/>
                </a:cubicBezTo>
                <a:cubicBezTo>
                  <a:pt x="1" y="3573"/>
                  <a:pt x="568" y="4774"/>
                  <a:pt x="1335" y="4874"/>
                </a:cubicBezTo>
                <a:cubicBezTo>
                  <a:pt x="1360" y="4876"/>
                  <a:pt x="1386" y="4877"/>
                  <a:pt x="1411" y="4877"/>
                </a:cubicBezTo>
                <a:cubicBezTo>
                  <a:pt x="2188" y="4877"/>
                  <a:pt x="2975" y="3898"/>
                  <a:pt x="3136" y="2606"/>
                </a:cubicBezTo>
                <a:cubicBezTo>
                  <a:pt x="3337" y="1271"/>
                  <a:pt x="2503" y="70"/>
                  <a:pt x="2002" y="4"/>
                </a:cubicBezTo>
                <a:cubicBezTo>
                  <a:pt x="1988" y="2"/>
                  <a:pt x="1973" y="0"/>
                  <a:pt x="1958" y="0"/>
                </a:cubicBezTo>
                <a:close/>
              </a:path>
            </a:pathLst>
          </a:custGeom>
          <a:solidFill>
            <a:srgbClr val="3E6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5851;p97">
            <a:extLst>
              <a:ext uri="{FF2B5EF4-FFF2-40B4-BE49-F238E27FC236}">
                <a16:creationId xmlns:a16="http://schemas.microsoft.com/office/drawing/2014/main" id="{A6FFD07F-B7C0-4BB5-950D-3FA06B888FDF}"/>
              </a:ext>
            </a:extLst>
          </p:cNvPr>
          <p:cNvSpPr/>
          <p:nvPr/>
        </p:nvSpPr>
        <p:spPr>
          <a:xfrm rot="18182639">
            <a:off x="885648" y="4286194"/>
            <a:ext cx="146577" cy="512677"/>
          </a:xfrm>
          <a:custGeom>
            <a:avLst/>
            <a:gdLst/>
            <a:ahLst/>
            <a:cxnLst/>
            <a:rect l="l" t="t" r="r" b="b"/>
            <a:pathLst>
              <a:path w="3150" h="9299" extrusionOk="0">
                <a:moveTo>
                  <a:pt x="393" y="1"/>
                </a:moveTo>
                <a:cubicBezTo>
                  <a:pt x="179" y="1"/>
                  <a:pt x="0" y="262"/>
                  <a:pt x="181" y="442"/>
                </a:cubicBezTo>
                <a:cubicBezTo>
                  <a:pt x="2249" y="2677"/>
                  <a:pt x="2849" y="6113"/>
                  <a:pt x="2483" y="9049"/>
                </a:cubicBezTo>
                <a:cubicBezTo>
                  <a:pt x="2466" y="9215"/>
                  <a:pt x="2591" y="9299"/>
                  <a:pt x="2724" y="9299"/>
                </a:cubicBezTo>
                <a:cubicBezTo>
                  <a:pt x="2858" y="9299"/>
                  <a:pt x="3000" y="9215"/>
                  <a:pt x="3016" y="9049"/>
                </a:cubicBezTo>
                <a:cubicBezTo>
                  <a:pt x="3150" y="7948"/>
                  <a:pt x="3116" y="6847"/>
                  <a:pt x="2983" y="5746"/>
                </a:cubicBezTo>
                <a:cubicBezTo>
                  <a:pt x="2716" y="3678"/>
                  <a:pt x="2016" y="1610"/>
                  <a:pt x="581" y="76"/>
                </a:cubicBezTo>
                <a:cubicBezTo>
                  <a:pt x="521" y="23"/>
                  <a:pt x="456" y="1"/>
                  <a:pt x="393"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373" name="Flowchart: Connector 372">
            <a:extLst>
              <a:ext uri="{FF2B5EF4-FFF2-40B4-BE49-F238E27FC236}">
                <a16:creationId xmlns:a16="http://schemas.microsoft.com/office/drawing/2014/main" id="{E6655DEC-8A4F-4D2C-96AC-D55CB8ACA264}"/>
              </a:ext>
            </a:extLst>
          </p:cNvPr>
          <p:cNvSpPr/>
          <p:nvPr/>
        </p:nvSpPr>
        <p:spPr>
          <a:xfrm>
            <a:off x="6586770" y="3874157"/>
            <a:ext cx="831937" cy="819503"/>
          </a:xfrm>
          <a:prstGeom prst="flowChartConnector">
            <a:avLst/>
          </a:prstGeom>
          <a:blipFill>
            <a:blip r:embed="rId2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377" name="Picture 376">
            <a:extLst>
              <a:ext uri="{FF2B5EF4-FFF2-40B4-BE49-F238E27FC236}">
                <a16:creationId xmlns:a16="http://schemas.microsoft.com/office/drawing/2014/main" id="{05B22800-4353-476E-BD3E-37212370DDA1}"/>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1" r="-10398" b="5491"/>
          <a:stretch/>
        </p:blipFill>
        <p:spPr>
          <a:xfrm>
            <a:off x="5193587" y="15658876"/>
            <a:ext cx="1377017" cy="1178836"/>
          </a:xfrm>
          <a:prstGeom prst="rect">
            <a:avLst/>
          </a:prstGeom>
        </p:spPr>
      </p:pic>
      <p:grpSp>
        <p:nvGrpSpPr>
          <p:cNvPr id="695" name="Group 694">
            <a:extLst>
              <a:ext uri="{FF2B5EF4-FFF2-40B4-BE49-F238E27FC236}">
                <a16:creationId xmlns:a16="http://schemas.microsoft.com/office/drawing/2014/main" id="{DDF59C0C-20EE-4B46-A8C6-BD5FEBF705EF}"/>
              </a:ext>
            </a:extLst>
          </p:cNvPr>
          <p:cNvGrpSpPr/>
          <p:nvPr/>
        </p:nvGrpSpPr>
        <p:grpSpPr>
          <a:xfrm>
            <a:off x="4417429" y="4679422"/>
            <a:ext cx="4760742" cy="1040619"/>
            <a:chOff x="5264575" y="2514251"/>
            <a:chExt cx="4760742" cy="1040619"/>
          </a:xfrm>
        </p:grpSpPr>
        <p:sp>
          <p:nvSpPr>
            <p:cNvPr id="93" name="TextBox 33">
              <a:extLst>
                <a:ext uri="{FF2B5EF4-FFF2-40B4-BE49-F238E27FC236}">
                  <a16:creationId xmlns:a16="http://schemas.microsoft.com/office/drawing/2014/main" id="{FE3C36FA-3A86-4049-8C38-FBB75B2A455C}"/>
                </a:ext>
              </a:extLst>
            </p:cNvPr>
            <p:cNvSpPr txBox="1"/>
            <p:nvPr/>
          </p:nvSpPr>
          <p:spPr>
            <a:xfrm>
              <a:off x="5264575" y="2641088"/>
              <a:ext cx="4760742" cy="913782"/>
            </a:xfrm>
            <a:prstGeom prst="rect">
              <a:avLst/>
            </a:prstGeom>
          </p:spPr>
          <p:txBody>
            <a:bodyPr wrap="square" lIns="0" tIns="0" rIns="0" bIns="0" rtlCol="0" anchor="t">
              <a:spAutoFit/>
            </a:bodyPr>
            <a:lstStyle/>
            <a:p>
              <a:pPr algn="ctr">
                <a:lnSpc>
                  <a:spcPts val="7120"/>
                </a:lnSpc>
                <a:spcBef>
                  <a:spcPct val="0"/>
                </a:spcBef>
              </a:pPr>
              <a:r>
                <a:rPr lang="en-US" sz="4800" b="1">
                  <a:ln w="28575">
                    <a:solidFill>
                      <a:srgbClr val="1F738E"/>
                    </a:solidFill>
                  </a:ln>
                  <a:solidFill>
                    <a:schemeClr val="bg2"/>
                  </a:solidFill>
                  <a:latin typeface="Baloo 2" pitchFamily="2" charset="0"/>
                  <a:ea typeface="Faustina Bold"/>
                  <a:cs typeface="Baloo 2" pitchFamily="2" charset="0"/>
                  <a:sym typeface="Faustina Bold"/>
                </a:rPr>
                <a:t>TEAM PPS</a:t>
              </a:r>
            </a:p>
          </p:txBody>
        </p:sp>
        <p:sp>
          <p:nvSpPr>
            <p:cNvPr id="378" name="Google Shape;5825;p97">
              <a:extLst>
                <a:ext uri="{FF2B5EF4-FFF2-40B4-BE49-F238E27FC236}">
                  <a16:creationId xmlns:a16="http://schemas.microsoft.com/office/drawing/2014/main" id="{06F8AAB7-20E2-43EF-BD52-4C56A06DC21E}"/>
                </a:ext>
              </a:extLst>
            </p:cNvPr>
            <p:cNvSpPr/>
            <p:nvPr/>
          </p:nvSpPr>
          <p:spPr>
            <a:xfrm rot="12038921">
              <a:off x="9009274" y="2514251"/>
              <a:ext cx="365450" cy="477822"/>
            </a:xfrm>
            <a:custGeom>
              <a:avLst/>
              <a:gdLst/>
              <a:ahLst/>
              <a:cxnLst/>
              <a:rect l="l" t="t" r="r" b="b"/>
              <a:pathLst>
                <a:path w="3971" h="4382" extrusionOk="0">
                  <a:moveTo>
                    <a:pt x="2972" y="1"/>
                  </a:moveTo>
                  <a:cubicBezTo>
                    <a:pt x="2388" y="1"/>
                    <a:pt x="1331" y="444"/>
                    <a:pt x="768" y="1381"/>
                  </a:cubicBezTo>
                  <a:cubicBezTo>
                    <a:pt x="1" y="2549"/>
                    <a:pt x="1" y="3816"/>
                    <a:pt x="735" y="4250"/>
                  </a:cubicBezTo>
                  <a:cubicBezTo>
                    <a:pt x="883" y="4339"/>
                    <a:pt x="1054" y="4382"/>
                    <a:pt x="1239" y="4382"/>
                  </a:cubicBezTo>
                  <a:cubicBezTo>
                    <a:pt x="1886" y="4382"/>
                    <a:pt x="2699" y="3857"/>
                    <a:pt x="3270" y="2949"/>
                  </a:cubicBezTo>
                  <a:cubicBezTo>
                    <a:pt x="3970" y="1781"/>
                    <a:pt x="3737" y="314"/>
                    <a:pt x="3303" y="80"/>
                  </a:cubicBezTo>
                  <a:cubicBezTo>
                    <a:pt x="3231" y="28"/>
                    <a:pt x="3116" y="1"/>
                    <a:pt x="2972" y="1"/>
                  </a:cubicBezTo>
                  <a:close/>
                </a:path>
              </a:pathLst>
            </a:custGeom>
            <a:solidFill>
              <a:srgbClr val="3E6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9" name="Google Shape;5819;p97">
              <a:extLst>
                <a:ext uri="{FF2B5EF4-FFF2-40B4-BE49-F238E27FC236}">
                  <a16:creationId xmlns:a16="http://schemas.microsoft.com/office/drawing/2014/main" id="{89076E6F-7934-4F6D-8BD0-E008FC058949}"/>
                </a:ext>
              </a:extLst>
            </p:cNvPr>
            <p:cNvSpPr/>
            <p:nvPr/>
          </p:nvSpPr>
          <p:spPr>
            <a:xfrm rot="19074011">
              <a:off x="9029191" y="2766824"/>
              <a:ext cx="400489" cy="432777"/>
            </a:xfrm>
            <a:custGeom>
              <a:avLst/>
              <a:gdLst/>
              <a:ahLst/>
              <a:cxnLst/>
              <a:rect l="l" t="t" r="r" b="b"/>
              <a:pathLst>
                <a:path w="8607" h="7850" extrusionOk="0">
                  <a:moveTo>
                    <a:pt x="2524" y="1"/>
                  </a:moveTo>
                  <a:cubicBezTo>
                    <a:pt x="1977" y="1"/>
                    <a:pt x="1495" y="161"/>
                    <a:pt x="1134" y="501"/>
                  </a:cubicBezTo>
                  <a:cubicBezTo>
                    <a:pt x="0" y="1535"/>
                    <a:pt x="500" y="3937"/>
                    <a:pt x="2235" y="5805"/>
                  </a:cubicBezTo>
                  <a:cubicBezTo>
                    <a:pt x="3449" y="7110"/>
                    <a:pt x="4931" y="7850"/>
                    <a:pt x="6108" y="7850"/>
                  </a:cubicBezTo>
                  <a:cubicBezTo>
                    <a:pt x="6644" y="7850"/>
                    <a:pt x="7117" y="7696"/>
                    <a:pt x="7472" y="7372"/>
                  </a:cubicBezTo>
                  <a:cubicBezTo>
                    <a:pt x="8606" y="6305"/>
                    <a:pt x="8106" y="3937"/>
                    <a:pt x="6371" y="2035"/>
                  </a:cubicBezTo>
                  <a:cubicBezTo>
                    <a:pt x="5166" y="739"/>
                    <a:pt x="3697" y="1"/>
                    <a:pt x="2524" y="1"/>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0" name="Google Shape;5825;p97">
              <a:extLst>
                <a:ext uri="{FF2B5EF4-FFF2-40B4-BE49-F238E27FC236}">
                  <a16:creationId xmlns:a16="http://schemas.microsoft.com/office/drawing/2014/main" id="{58B49F34-B9DA-4C03-9480-CA622E080E2C}"/>
                </a:ext>
              </a:extLst>
            </p:cNvPr>
            <p:cNvSpPr/>
            <p:nvPr/>
          </p:nvSpPr>
          <p:spPr>
            <a:xfrm rot="5969010">
              <a:off x="5880967" y="2693846"/>
              <a:ext cx="365450" cy="477822"/>
            </a:xfrm>
            <a:custGeom>
              <a:avLst/>
              <a:gdLst/>
              <a:ahLst/>
              <a:cxnLst/>
              <a:rect l="l" t="t" r="r" b="b"/>
              <a:pathLst>
                <a:path w="3971" h="4382" extrusionOk="0">
                  <a:moveTo>
                    <a:pt x="2972" y="1"/>
                  </a:moveTo>
                  <a:cubicBezTo>
                    <a:pt x="2388" y="1"/>
                    <a:pt x="1331" y="444"/>
                    <a:pt x="768" y="1381"/>
                  </a:cubicBezTo>
                  <a:cubicBezTo>
                    <a:pt x="1" y="2549"/>
                    <a:pt x="1" y="3816"/>
                    <a:pt x="735" y="4250"/>
                  </a:cubicBezTo>
                  <a:cubicBezTo>
                    <a:pt x="883" y="4339"/>
                    <a:pt x="1054" y="4382"/>
                    <a:pt x="1239" y="4382"/>
                  </a:cubicBezTo>
                  <a:cubicBezTo>
                    <a:pt x="1886" y="4382"/>
                    <a:pt x="2699" y="3857"/>
                    <a:pt x="3270" y="2949"/>
                  </a:cubicBezTo>
                  <a:cubicBezTo>
                    <a:pt x="3970" y="1781"/>
                    <a:pt x="3737" y="314"/>
                    <a:pt x="3303" y="80"/>
                  </a:cubicBezTo>
                  <a:cubicBezTo>
                    <a:pt x="3231" y="28"/>
                    <a:pt x="3116" y="1"/>
                    <a:pt x="2972" y="1"/>
                  </a:cubicBezTo>
                  <a:close/>
                </a:path>
              </a:pathLst>
            </a:custGeom>
            <a:solidFill>
              <a:srgbClr val="3E6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1" name="Google Shape;5819;p97">
              <a:extLst>
                <a:ext uri="{FF2B5EF4-FFF2-40B4-BE49-F238E27FC236}">
                  <a16:creationId xmlns:a16="http://schemas.microsoft.com/office/drawing/2014/main" id="{FF83889B-9A83-466E-99D1-936D85EB5843}"/>
                </a:ext>
              </a:extLst>
            </p:cNvPr>
            <p:cNvSpPr/>
            <p:nvPr/>
          </p:nvSpPr>
          <p:spPr>
            <a:xfrm rot="6747066">
              <a:off x="5845445" y="2917744"/>
              <a:ext cx="400489" cy="432777"/>
            </a:xfrm>
            <a:custGeom>
              <a:avLst/>
              <a:gdLst/>
              <a:ahLst/>
              <a:cxnLst/>
              <a:rect l="l" t="t" r="r" b="b"/>
              <a:pathLst>
                <a:path w="8607" h="7850" extrusionOk="0">
                  <a:moveTo>
                    <a:pt x="2524" y="1"/>
                  </a:moveTo>
                  <a:cubicBezTo>
                    <a:pt x="1977" y="1"/>
                    <a:pt x="1495" y="161"/>
                    <a:pt x="1134" y="501"/>
                  </a:cubicBezTo>
                  <a:cubicBezTo>
                    <a:pt x="0" y="1535"/>
                    <a:pt x="500" y="3937"/>
                    <a:pt x="2235" y="5805"/>
                  </a:cubicBezTo>
                  <a:cubicBezTo>
                    <a:pt x="3449" y="7110"/>
                    <a:pt x="4931" y="7850"/>
                    <a:pt x="6108" y="7850"/>
                  </a:cubicBezTo>
                  <a:cubicBezTo>
                    <a:pt x="6644" y="7850"/>
                    <a:pt x="7117" y="7696"/>
                    <a:pt x="7472" y="7372"/>
                  </a:cubicBezTo>
                  <a:cubicBezTo>
                    <a:pt x="8606" y="6305"/>
                    <a:pt x="8106" y="3937"/>
                    <a:pt x="6371" y="2035"/>
                  </a:cubicBezTo>
                  <a:cubicBezTo>
                    <a:pt x="5166" y="739"/>
                    <a:pt x="3697" y="1"/>
                    <a:pt x="2524" y="1"/>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pic>
        <p:nvPicPr>
          <p:cNvPr id="383" name="Picture 382">
            <a:extLst>
              <a:ext uri="{FF2B5EF4-FFF2-40B4-BE49-F238E27FC236}">
                <a16:creationId xmlns:a16="http://schemas.microsoft.com/office/drawing/2014/main" id="{43BF821C-576B-4F81-943F-6A72B5F9ED68}"/>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1857823" y="2818974"/>
            <a:ext cx="586004" cy="586004"/>
          </a:xfrm>
          <a:prstGeom prst="rect">
            <a:avLst/>
          </a:prstGeom>
        </p:spPr>
      </p:pic>
      <p:sp>
        <p:nvSpPr>
          <p:cNvPr id="384" name="Rectangle: Rounded Corners 383">
            <a:extLst>
              <a:ext uri="{FF2B5EF4-FFF2-40B4-BE49-F238E27FC236}">
                <a16:creationId xmlns:a16="http://schemas.microsoft.com/office/drawing/2014/main" id="{B44843F2-C60E-4445-90F6-893C108018EB}"/>
              </a:ext>
            </a:extLst>
          </p:cNvPr>
          <p:cNvSpPr/>
          <p:nvPr/>
        </p:nvSpPr>
        <p:spPr>
          <a:xfrm>
            <a:off x="1910236" y="16607943"/>
            <a:ext cx="2711104" cy="580497"/>
          </a:xfrm>
          <a:prstGeom prst="roundRect">
            <a:avLst/>
          </a:prstGeom>
          <a:gradFill>
            <a:gsLst>
              <a:gs pos="86000">
                <a:srgbClr val="9CCED7">
                  <a:lumMod val="99000"/>
                </a:srgbClr>
              </a:gs>
              <a:gs pos="22000">
                <a:srgbClr val="B8E7A3"/>
              </a:gs>
            </a:gsLst>
            <a:lin ang="5400000" scaled="1"/>
          </a:gradFill>
          <a:ln w="76200">
            <a:gradFill flip="none" rotWithShape="1">
              <a:gsLst>
                <a:gs pos="34000">
                  <a:srgbClr val="FFFF00"/>
                </a:gs>
                <a:gs pos="43000">
                  <a:srgbClr val="73A568"/>
                </a:gs>
                <a:gs pos="23000">
                  <a:schemeClr val="accent5"/>
                </a:gs>
              </a:gsLst>
              <a:lin ang="2700000" scaled="1"/>
              <a:tileRect/>
            </a:gradFill>
          </a:ln>
          <a:effectLst>
            <a:outerShdw blurRad="50800" dist="50800" dir="5400000" algn="ctr" rotWithShape="0">
              <a:srgbClr val="BCD3C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Baloo 2" pitchFamily="2" charset="0"/>
                <a:cs typeface="Baloo 2" pitchFamily="2" charset="0"/>
              </a:rPr>
              <a:t>Thu lại được hợp chất </a:t>
            </a:r>
            <a:r>
              <a:rPr lang="en-US">
                <a:solidFill>
                  <a:schemeClr val="tx1"/>
                </a:solidFill>
                <a:latin typeface="Caveat brush" pitchFamily="2" charset="0"/>
              </a:rPr>
              <a:t>Alkaloid </a:t>
            </a:r>
            <a:r>
              <a:rPr lang="en-US">
                <a:solidFill>
                  <a:schemeClr val="tx1"/>
                </a:solidFill>
                <a:latin typeface="Baloo 2" pitchFamily="2" charset="0"/>
                <a:cs typeface="Baloo 2" pitchFamily="2" charset="0"/>
              </a:rPr>
              <a:t>rắn, màu trắng</a:t>
            </a:r>
          </a:p>
        </p:txBody>
      </p:sp>
      <p:sp>
        <p:nvSpPr>
          <p:cNvPr id="532" name="Google Shape;5819;p97">
            <a:extLst>
              <a:ext uri="{FF2B5EF4-FFF2-40B4-BE49-F238E27FC236}">
                <a16:creationId xmlns:a16="http://schemas.microsoft.com/office/drawing/2014/main" id="{8B80E7F8-563B-4128-B0CA-C02F9F320A2B}"/>
              </a:ext>
            </a:extLst>
          </p:cNvPr>
          <p:cNvSpPr/>
          <p:nvPr/>
        </p:nvSpPr>
        <p:spPr>
          <a:xfrm rot="10800000">
            <a:off x="2323086" y="4922301"/>
            <a:ext cx="275117" cy="259438"/>
          </a:xfrm>
          <a:custGeom>
            <a:avLst/>
            <a:gdLst/>
            <a:ahLst/>
            <a:cxnLst/>
            <a:rect l="l" t="t" r="r" b="b"/>
            <a:pathLst>
              <a:path w="8607" h="7850" extrusionOk="0">
                <a:moveTo>
                  <a:pt x="2524" y="1"/>
                </a:moveTo>
                <a:cubicBezTo>
                  <a:pt x="1977" y="1"/>
                  <a:pt x="1495" y="161"/>
                  <a:pt x="1134" y="501"/>
                </a:cubicBezTo>
                <a:cubicBezTo>
                  <a:pt x="0" y="1535"/>
                  <a:pt x="500" y="3937"/>
                  <a:pt x="2235" y="5805"/>
                </a:cubicBezTo>
                <a:cubicBezTo>
                  <a:pt x="3449" y="7110"/>
                  <a:pt x="4931" y="7850"/>
                  <a:pt x="6108" y="7850"/>
                </a:cubicBezTo>
                <a:cubicBezTo>
                  <a:pt x="6644" y="7850"/>
                  <a:pt x="7117" y="7696"/>
                  <a:pt x="7472" y="7372"/>
                </a:cubicBezTo>
                <a:cubicBezTo>
                  <a:pt x="8606" y="6305"/>
                  <a:pt x="8106" y="3937"/>
                  <a:pt x="6371" y="2035"/>
                </a:cubicBezTo>
                <a:cubicBezTo>
                  <a:pt x="5166" y="739"/>
                  <a:pt x="3697" y="1"/>
                  <a:pt x="2524" y="1"/>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825;p97">
            <a:extLst>
              <a:ext uri="{FF2B5EF4-FFF2-40B4-BE49-F238E27FC236}">
                <a16:creationId xmlns:a16="http://schemas.microsoft.com/office/drawing/2014/main" id="{D8E90845-AECB-41F9-B4B4-B8F3DFC04659}"/>
              </a:ext>
            </a:extLst>
          </p:cNvPr>
          <p:cNvSpPr/>
          <p:nvPr/>
        </p:nvSpPr>
        <p:spPr>
          <a:xfrm rot="13319433">
            <a:off x="2539981" y="4985161"/>
            <a:ext cx="243781" cy="269740"/>
          </a:xfrm>
          <a:custGeom>
            <a:avLst/>
            <a:gdLst/>
            <a:ahLst/>
            <a:cxnLst/>
            <a:rect l="l" t="t" r="r" b="b"/>
            <a:pathLst>
              <a:path w="3971" h="4382" extrusionOk="0">
                <a:moveTo>
                  <a:pt x="2972" y="1"/>
                </a:moveTo>
                <a:cubicBezTo>
                  <a:pt x="2388" y="1"/>
                  <a:pt x="1331" y="444"/>
                  <a:pt x="768" y="1381"/>
                </a:cubicBezTo>
                <a:cubicBezTo>
                  <a:pt x="1" y="2549"/>
                  <a:pt x="1" y="3816"/>
                  <a:pt x="735" y="4250"/>
                </a:cubicBezTo>
                <a:cubicBezTo>
                  <a:pt x="883" y="4339"/>
                  <a:pt x="1054" y="4382"/>
                  <a:pt x="1239" y="4382"/>
                </a:cubicBezTo>
                <a:cubicBezTo>
                  <a:pt x="1886" y="4382"/>
                  <a:pt x="2699" y="3857"/>
                  <a:pt x="3270" y="2949"/>
                </a:cubicBezTo>
                <a:cubicBezTo>
                  <a:pt x="3970" y="1781"/>
                  <a:pt x="3737" y="314"/>
                  <a:pt x="3303" y="80"/>
                </a:cubicBezTo>
                <a:cubicBezTo>
                  <a:pt x="3231" y="28"/>
                  <a:pt x="3116" y="1"/>
                  <a:pt x="2972" y="1"/>
                </a:cubicBezTo>
                <a:close/>
              </a:path>
            </a:pathLst>
          </a:custGeom>
          <a:solidFill>
            <a:srgbClr val="3E6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Freeform: Shape 535">
            <a:extLst>
              <a:ext uri="{FF2B5EF4-FFF2-40B4-BE49-F238E27FC236}">
                <a16:creationId xmlns:a16="http://schemas.microsoft.com/office/drawing/2014/main" id="{253D321E-74D8-4AF2-B692-C5D0B596DDED}"/>
              </a:ext>
            </a:extLst>
          </p:cNvPr>
          <p:cNvSpPr/>
          <p:nvPr/>
        </p:nvSpPr>
        <p:spPr>
          <a:xfrm>
            <a:off x="7505463" y="4271122"/>
            <a:ext cx="3345417" cy="927646"/>
          </a:xfrm>
          <a:custGeom>
            <a:avLst/>
            <a:gdLst>
              <a:gd name="connsiteX0" fmla="*/ 82044 w 3323084"/>
              <a:gd name="connsiteY0" fmla="*/ 0 h 901088"/>
              <a:gd name="connsiteX1" fmla="*/ 122684 w 3323084"/>
              <a:gd name="connsiteY1" fmla="*/ 162560 h 901088"/>
              <a:gd name="connsiteX2" fmla="*/ 1250444 w 3323084"/>
              <a:gd name="connsiteY2" fmla="*/ 894080 h 901088"/>
              <a:gd name="connsiteX3" fmla="*/ 2459484 w 3323084"/>
              <a:gd name="connsiteY3" fmla="*/ 548640 h 901088"/>
              <a:gd name="connsiteX4" fmla="*/ 3323084 w 3323084"/>
              <a:gd name="connsiteY4" fmla="*/ 833120 h 901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3084" h="901088">
                <a:moveTo>
                  <a:pt x="82044" y="0"/>
                </a:moveTo>
                <a:cubicBezTo>
                  <a:pt x="4997" y="6773"/>
                  <a:pt x="-72049" y="13547"/>
                  <a:pt x="122684" y="162560"/>
                </a:cubicBezTo>
                <a:cubicBezTo>
                  <a:pt x="317417" y="311573"/>
                  <a:pt x="860977" y="829733"/>
                  <a:pt x="1250444" y="894080"/>
                </a:cubicBezTo>
                <a:cubicBezTo>
                  <a:pt x="1639911" y="958427"/>
                  <a:pt x="2114044" y="558800"/>
                  <a:pt x="2459484" y="548640"/>
                </a:cubicBezTo>
                <a:cubicBezTo>
                  <a:pt x="2804924" y="538480"/>
                  <a:pt x="3160524" y="784013"/>
                  <a:pt x="3323084" y="833120"/>
                </a:cubicBezTo>
              </a:path>
            </a:pathLst>
          </a:custGeom>
          <a:ln>
            <a:solidFill>
              <a:srgbClr val="578A36"/>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ID"/>
          </a:p>
        </p:txBody>
      </p:sp>
      <p:sp>
        <p:nvSpPr>
          <p:cNvPr id="539" name="Google Shape;5825;p97">
            <a:extLst>
              <a:ext uri="{FF2B5EF4-FFF2-40B4-BE49-F238E27FC236}">
                <a16:creationId xmlns:a16="http://schemas.microsoft.com/office/drawing/2014/main" id="{5B234BE3-9684-4E3B-9006-EC355B9DEA60}"/>
              </a:ext>
            </a:extLst>
          </p:cNvPr>
          <p:cNvSpPr/>
          <p:nvPr/>
        </p:nvSpPr>
        <p:spPr>
          <a:xfrm rot="12047064">
            <a:off x="10841408" y="4911759"/>
            <a:ext cx="265493" cy="308517"/>
          </a:xfrm>
          <a:custGeom>
            <a:avLst/>
            <a:gdLst/>
            <a:ahLst/>
            <a:cxnLst/>
            <a:rect l="l" t="t" r="r" b="b"/>
            <a:pathLst>
              <a:path w="3971" h="4382" extrusionOk="0">
                <a:moveTo>
                  <a:pt x="2972" y="1"/>
                </a:moveTo>
                <a:cubicBezTo>
                  <a:pt x="2388" y="1"/>
                  <a:pt x="1331" y="444"/>
                  <a:pt x="768" y="1381"/>
                </a:cubicBezTo>
                <a:cubicBezTo>
                  <a:pt x="1" y="2549"/>
                  <a:pt x="1" y="3816"/>
                  <a:pt x="735" y="4250"/>
                </a:cubicBezTo>
                <a:cubicBezTo>
                  <a:pt x="883" y="4339"/>
                  <a:pt x="1054" y="4382"/>
                  <a:pt x="1239" y="4382"/>
                </a:cubicBezTo>
                <a:cubicBezTo>
                  <a:pt x="1886" y="4382"/>
                  <a:pt x="2699" y="3857"/>
                  <a:pt x="3270" y="2949"/>
                </a:cubicBezTo>
                <a:cubicBezTo>
                  <a:pt x="3970" y="1781"/>
                  <a:pt x="3737" y="314"/>
                  <a:pt x="3303" y="80"/>
                </a:cubicBezTo>
                <a:cubicBezTo>
                  <a:pt x="3231" y="28"/>
                  <a:pt x="3116" y="1"/>
                  <a:pt x="2972" y="1"/>
                </a:cubicBezTo>
                <a:close/>
              </a:path>
            </a:pathLst>
          </a:custGeom>
          <a:solidFill>
            <a:srgbClr val="3E6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818;p97">
            <a:extLst>
              <a:ext uri="{FF2B5EF4-FFF2-40B4-BE49-F238E27FC236}">
                <a16:creationId xmlns:a16="http://schemas.microsoft.com/office/drawing/2014/main" id="{25395691-C483-41EB-8FD9-1CE7D5586DC8}"/>
              </a:ext>
            </a:extLst>
          </p:cNvPr>
          <p:cNvSpPr/>
          <p:nvPr/>
        </p:nvSpPr>
        <p:spPr>
          <a:xfrm rot="7370064">
            <a:off x="10557234" y="4954499"/>
            <a:ext cx="257426" cy="350211"/>
          </a:xfrm>
          <a:custGeom>
            <a:avLst/>
            <a:gdLst/>
            <a:ahLst/>
            <a:cxnLst/>
            <a:rect l="l" t="t" r="r" b="b"/>
            <a:pathLst>
              <a:path w="7039" h="8963" extrusionOk="0">
                <a:moveTo>
                  <a:pt x="2281" y="1"/>
                </a:moveTo>
                <a:cubicBezTo>
                  <a:pt x="2163" y="1"/>
                  <a:pt x="2058" y="17"/>
                  <a:pt x="1968" y="51"/>
                </a:cubicBezTo>
                <a:cubicBezTo>
                  <a:pt x="1134" y="351"/>
                  <a:pt x="0" y="2986"/>
                  <a:pt x="867" y="5388"/>
                </a:cubicBezTo>
                <a:cubicBezTo>
                  <a:pt x="1590" y="7525"/>
                  <a:pt x="3137" y="8963"/>
                  <a:pt x="4471" y="8963"/>
                </a:cubicBezTo>
                <a:cubicBezTo>
                  <a:pt x="4677" y="8963"/>
                  <a:pt x="4878" y="8928"/>
                  <a:pt x="5070" y="8857"/>
                </a:cubicBezTo>
                <a:cubicBezTo>
                  <a:pt x="6538" y="8323"/>
                  <a:pt x="7038" y="5921"/>
                  <a:pt x="6171" y="3520"/>
                </a:cubicBezTo>
                <a:cubicBezTo>
                  <a:pt x="5390" y="1328"/>
                  <a:pt x="3340" y="1"/>
                  <a:pt x="2281" y="1"/>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Rectangle: Rounded Corners 542">
            <a:extLst>
              <a:ext uri="{FF2B5EF4-FFF2-40B4-BE49-F238E27FC236}">
                <a16:creationId xmlns:a16="http://schemas.microsoft.com/office/drawing/2014/main" id="{FA01CB6F-DE28-47E5-BF1B-A01052288762}"/>
              </a:ext>
            </a:extLst>
          </p:cNvPr>
          <p:cNvSpPr/>
          <p:nvPr/>
        </p:nvSpPr>
        <p:spPr>
          <a:xfrm>
            <a:off x="5991249" y="17788057"/>
            <a:ext cx="2726627" cy="510073"/>
          </a:xfrm>
          <a:prstGeom prst="roundRect">
            <a:avLst/>
          </a:prstGeom>
          <a:gradFill>
            <a:gsLst>
              <a:gs pos="86000">
                <a:srgbClr val="9CCED7">
                  <a:lumMod val="99000"/>
                </a:srgbClr>
              </a:gs>
              <a:gs pos="22000">
                <a:srgbClr val="B8E7A3"/>
              </a:gs>
            </a:gsLst>
            <a:lin ang="5400000" scaled="1"/>
          </a:gradFill>
          <a:ln w="76200">
            <a:gradFill flip="none" rotWithShape="1">
              <a:gsLst>
                <a:gs pos="34000">
                  <a:srgbClr val="FFFF00"/>
                </a:gs>
                <a:gs pos="43000">
                  <a:srgbClr val="73A568"/>
                </a:gs>
                <a:gs pos="23000">
                  <a:schemeClr val="accent5"/>
                </a:gs>
              </a:gsLst>
              <a:lin ang="2700000" scaled="1"/>
              <a:tileRect/>
            </a:gradFill>
          </a:ln>
          <a:effectLst>
            <a:outerShdw blurRad="50800" dist="50800" dir="5400000" algn="ctr" rotWithShape="0">
              <a:srgbClr val="BCD3C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Baloo 2" pitchFamily="2" charset="0"/>
                <a:cs typeface="Baloo 2" pitchFamily="2" charset="0"/>
              </a:rPr>
              <a:t>Tạo nên những loại thuốc</a:t>
            </a:r>
          </a:p>
        </p:txBody>
      </p:sp>
      <p:pic>
        <p:nvPicPr>
          <p:cNvPr id="545" name="Picture 544">
            <a:extLst>
              <a:ext uri="{FF2B5EF4-FFF2-40B4-BE49-F238E27FC236}">
                <a16:creationId xmlns:a16="http://schemas.microsoft.com/office/drawing/2014/main" id="{380130AE-2CF8-4466-AA14-8C0DF7F798CB}"/>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14090" t="13570" r="6104" b="22781"/>
          <a:stretch/>
        </p:blipFill>
        <p:spPr>
          <a:xfrm>
            <a:off x="7371536" y="15745404"/>
            <a:ext cx="1456825" cy="1161893"/>
          </a:xfrm>
          <a:prstGeom prst="rect">
            <a:avLst/>
          </a:prstGeom>
        </p:spPr>
      </p:pic>
      <p:sp>
        <p:nvSpPr>
          <p:cNvPr id="558" name="Rectangle: Rounded Corners 557">
            <a:extLst>
              <a:ext uri="{FF2B5EF4-FFF2-40B4-BE49-F238E27FC236}">
                <a16:creationId xmlns:a16="http://schemas.microsoft.com/office/drawing/2014/main" id="{A6E3A425-753E-4AED-82AF-DD34E52AE597}"/>
              </a:ext>
            </a:extLst>
          </p:cNvPr>
          <p:cNvSpPr/>
          <p:nvPr/>
        </p:nvSpPr>
        <p:spPr>
          <a:xfrm>
            <a:off x="789205" y="19379436"/>
            <a:ext cx="3023102" cy="523475"/>
          </a:xfrm>
          <a:prstGeom prst="roundRect">
            <a:avLst/>
          </a:prstGeom>
          <a:gradFill>
            <a:gsLst>
              <a:gs pos="86000">
                <a:srgbClr val="9CCED7">
                  <a:lumMod val="99000"/>
                </a:srgbClr>
              </a:gs>
              <a:gs pos="22000">
                <a:srgbClr val="B8E7A3"/>
              </a:gs>
            </a:gsLst>
            <a:lin ang="5400000" scaled="1"/>
          </a:gradFill>
          <a:ln w="76200">
            <a:gradFill flip="none" rotWithShape="1">
              <a:gsLst>
                <a:gs pos="34000">
                  <a:srgbClr val="FFFF00"/>
                </a:gs>
                <a:gs pos="43000">
                  <a:srgbClr val="73A568"/>
                </a:gs>
                <a:gs pos="23000">
                  <a:schemeClr val="accent5"/>
                </a:gs>
              </a:gsLst>
              <a:lin ang="2700000" scaled="1"/>
              <a:tileRect/>
            </a:gradFill>
          </a:ln>
          <a:effectLst>
            <a:outerShdw blurRad="50800" dist="50800" dir="5400000" algn="ctr" rotWithShape="0">
              <a:srgbClr val="BCD3C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Baloo 2" pitchFamily="2" charset="0"/>
                <a:cs typeface="Baloo 2" pitchFamily="2" charset="0"/>
              </a:rPr>
              <a:t>Giảm lượng rác thải sinh học</a:t>
            </a:r>
          </a:p>
        </p:txBody>
      </p:sp>
      <p:sp>
        <p:nvSpPr>
          <p:cNvPr id="566" name="Rectangle: Rounded Corners 565">
            <a:extLst>
              <a:ext uri="{FF2B5EF4-FFF2-40B4-BE49-F238E27FC236}">
                <a16:creationId xmlns:a16="http://schemas.microsoft.com/office/drawing/2014/main" id="{5425F6E7-654A-4FAF-B57E-6B9273638D8B}"/>
              </a:ext>
            </a:extLst>
          </p:cNvPr>
          <p:cNvSpPr/>
          <p:nvPr/>
        </p:nvSpPr>
        <p:spPr>
          <a:xfrm>
            <a:off x="4039540" y="19363067"/>
            <a:ext cx="2232515" cy="523475"/>
          </a:xfrm>
          <a:prstGeom prst="roundRect">
            <a:avLst/>
          </a:prstGeom>
          <a:gradFill>
            <a:gsLst>
              <a:gs pos="86000">
                <a:srgbClr val="9CCED7">
                  <a:lumMod val="99000"/>
                </a:srgbClr>
              </a:gs>
              <a:gs pos="22000">
                <a:srgbClr val="B8E7A3"/>
              </a:gs>
            </a:gsLst>
            <a:lin ang="5400000" scaled="1"/>
          </a:gradFill>
          <a:ln w="76200">
            <a:gradFill flip="none" rotWithShape="1">
              <a:gsLst>
                <a:gs pos="34000">
                  <a:srgbClr val="FFFF00"/>
                </a:gs>
                <a:gs pos="43000">
                  <a:srgbClr val="73A568"/>
                </a:gs>
                <a:gs pos="23000">
                  <a:schemeClr val="accent5"/>
                </a:gs>
              </a:gsLst>
              <a:lin ang="2700000" scaled="1"/>
              <a:tileRect/>
            </a:gradFill>
          </a:ln>
          <a:effectLst>
            <a:outerShdw blurRad="50800" dist="50800" dir="5400000" algn="ctr" rotWithShape="0">
              <a:srgbClr val="BCD3C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Baloo 2" pitchFamily="2" charset="0"/>
                <a:cs typeface="Baloo 2" pitchFamily="2" charset="0"/>
              </a:rPr>
              <a:t>Tăng lợi ích kinh tế</a:t>
            </a:r>
          </a:p>
        </p:txBody>
      </p:sp>
      <p:pic>
        <p:nvPicPr>
          <p:cNvPr id="575" name="Picture 574">
            <a:extLst>
              <a:ext uri="{FF2B5EF4-FFF2-40B4-BE49-F238E27FC236}">
                <a16:creationId xmlns:a16="http://schemas.microsoft.com/office/drawing/2014/main" id="{74039D8F-5154-4BBD-A93F-3CE0FD831D28}"/>
              </a:ext>
            </a:extLst>
          </p:cNvPr>
          <p:cNvPicPr>
            <a:picLocks noChangeAspect="1"/>
          </p:cNvPicPr>
          <p:nvPr/>
        </p:nvPicPr>
        <p:blipFill rotWithShape="1">
          <a:blip r:embed="rId28" cstate="print">
            <a:extLst>
              <a:ext uri="{28A0092B-C50C-407E-A947-70E740481C1C}">
                <a14:useLocalDpi xmlns:a14="http://schemas.microsoft.com/office/drawing/2010/main" val="0"/>
              </a:ext>
            </a:extLst>
          </a:blip>
          <a:srcRect r="39774"/>
          <a:stretch/>
        </p:blipFill>
        <p:spPr>
          <a:xfrm flipH="1">
            <a:off x="5391958" y="5821488"/>
            <a:ext cx="1196143" cy="1926766"/>
          </a:xfrm>
          <a:prstGeom prst="rect">
            <a:avLst/>
          </a:prstGeom>
        </p:spPr>
      </p:pic>
      <p:pic>
        <p:nvPicPr>
          <p:cNvPr id="573" name="Picture 572">
            <a:extLst>
              <a:ext uri="{FF2B5EF4-FFF2-40B4-BE49-F238E27FC236}">
                <a16:creationId xmlns:a16="http://schemas.microsoft.com/office/drawing/2014/main" id="{A05DDF01-9EB3-4235-9A50-ABC24F14E35E}"/>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rot="201776">
            <a:off x="3496538" y="5107994"/>
            <a:ext cx="723990" cy="723990"/>
          </a:xfrm>
          <a:prstGeom prst="rect">
            <a:avLst/>
          </a:prstGeom>
        </p:spPr>
      </p:pic>
      <p:sp>
        <p:nvSpPr>
          <p:cNvPr id="585" name="TextBox 584">
            <a:extLst>
              <a:ext uri="{FF2B5EF4-FFF2-40B4-BE49-F238E27FC236}">
                <a16:creationId xmlns:a16="http://schemas.microsoft.com/office/drawing/2014/main" id="{77746790-B96F-4C81-AB28-4238CE4B10AA}"/>
              </a:ext>
            </a:extLst>
          </p:cNvPr>
          <p:cNvSpPr txBox="1"/>
          <p:nvPr/>
        </p:nvSpPr>
        <p:spPr>
          <a:xfrm>
            <a:off x="10928109" y="15199758"/>
            <a:ext cx="761244" cy="307777"/>
          </a:xfrm>
          <a:prstGeom prst="rect">
            <a:avLst/>
          </a:prstGeom>
          <a:noFill/>
        </p:spPr>
        <p:txBody>
          <a:bodyPr wrap="square">
            <a:spAutoFit/>
          </a:bodyPr>
          <a:lstStyle/>
          <a:p>
            <a:r>
              <a:rPr lang="en-US" sz="1400">
                <a:solidFill>
                  <a:schemeClr val="tx1"/>
                </a:solidFill>
                <a:latin typeface="Caveat brush" pitchFamily="2" charset="0"/>
              </a:rPr>
              <a:t>Alkaloid</a:t>
            </a:r>
            <a:endParaRPr lang="en-ID" sz="1400"/>
          </a:p>
        </p:txBody>
      </p:sp>
      <p:sp>
        <p:nvSpPr>
          <p:cNvPr id="587" name="TextBox 586">
            <a:extLst>
              <a:ext uri="{FF2B5EF4-FFF2-40B4-BE49-F238E27FC236}">
                <a16:creationId xmlns:a16="http://schemas.microsoft.com/office/drawing/2014/main" id="{D45C2C43-A78F-4E82-8A4C-A6FC7A864CC2}"/>
              </a:ext>
            </a:extLst>
          </p:cNvPr>
          <p:cNvSpPr txBox="1"/>
          <p:nvPr/>
        </p:nvSpPr>
        <p:spPr>
          <a:xfrm>
            <a:off x="11549514" y="15194753"/>
            <a:ext cx="849022" cy="307777"/>
          </a:xfrm>
          <a:prstGeom prst="rect">
            <a:avLst/>
          </a:prstGeom>
          <a:noFill/>
        </p:spPr>
        <p:txBody>
          <a:bodyPr wrap="square">
            <a:spAutoFit/>
          </a:bodyPr>
          <a:lstStyle/>
          <a:p>
            <a:r>
              <a:rPr lang="en-US" sz="1400">
                <a:solidFill>
                  <a:schemeClr val="tx1"/>
                </a:solidFill>
                <a:latin typeface="Caveat brush" pitchFamily="2" charset="0"/>
              </a:rPr>
              <a:t>Flavonoid</a:t>
            </a:r>
            <a:endParaRPr lang="en-ID" sz="1400"/>
          </a:p>
        </p:txBody>
      </p:sp>
      <p:sp>
        <p:nvSpPr>
          <p:cNvPr id="602" name="Flowchart: Process 601">
            <a:extLst>
              <a:ext uri="{FF2B5EF4-FFF2-40B4-BE49-F238E27FC236}">
                <a16:creationId xmlns:a16="http://schemas.microsoft.com/office/drawing/2014/main" id="{F9DFE432-49CD-4158-A0EC-2F074BB7AC1B}"/>
              </a:ext>
            </a:extLst>
          </p:cNvPr>
          <p:cNvSpPr/>
          <p:nvPr/>
        </p:nvSpPr>
        <p:spPr>
          <a:xfrm>
            <a:off x="1280011" y="17654325"/>
            <a:ext cx="479187" cy="1561836"/>
          </a:xfrm>
          <a:prstGeom prst="flowChartProcess">
            <a:avLst/>
          </a:prstGeom>
          <a:gradFill>
            <a:gsLst>
              <a:gs pos="25000">
                <a:srgbClr val="FF0000"/>
              </a:gs>
              <a:gs pos="98000">
                <a:srgbClr val="FFFF00"/>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rgbClr val="FF0000"/>
              </a:solidFill>
            </a:endParaRPr>
          </a:p>
        </p:txBody>
      </p:sp>
      <p:sp>
        <p:nvSpPr>
          <p:cNvPr id="604" name="Flowchart: Process 603">
            <a:extLst>
              <a:ext uri="{FF2B5EF4-FFF2-40B4-BE49-F238E27FC236}">
                <a16:creationId xmlns:a16="http://schemas.microsoft.com/office/drawing/2014/main" id="{01647B8C-3915-40F3-8FFA-D9ACC3540F64}"/>
              </a:ext>
            </a:extLst>
          </p:cNvPr>
          <p:cNvSpPr/>
          <p:nvPr/>
        </p:nvSpPr>
        <p:spPr>
          <a:xfrm>
            <a:off x="1897751" y="18185109"/>
            <a:ext cx="441529" cy="1031052"/>
          </a:xfrm>
          <a:prstGeom prst="flowChartProcess">
            <a:avLst/>
          </a:prstGeom>
          <a:gradFill>
            <a:gsLst>
              <a:gs pos="56000">
                <a:srgbClr val="FF9900"/>
              </a:gs>
              <a:gs pos="95000">
                <a:srgbClr val="FFFF99"/>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05" name="Flowchart: Process 604">
            <a:extLst>
              <a:ext uri="{FF2B5EF4-FFF2-40B4-BE49-F238E27FC236}">
                <a16:creationId xmlns:a16="http://schemas.microsoft.com/office/drawing/2014/main" id="{34D8DFE8-4D2E-495D-8947-FBC517C5F811}"/>
              </a:ext>
            </a:extLst>
          </p:cNvPr>
          <p:cNvSpPr/>
          <p:nvPr/>
        </p:nvSpPr>
        <p:spPr>
          <a:xfrm>
            <a:off x="2526918" y="18692685"/>
            <a:ext cx="437103" cy="523476"/>
          </a:xfrm>
          <a:prstGeom prst="flowChartProcess">
            <a:avLst/>
          </a:prstGeom>
          <a:gradFill>
            <a:gsLst>
              <a:gs pos="44000">
                <a:srgbClr val="FFFF00"/>
              </a:gs>
              <a:gs pos="95000">
                <a:srgbClr val="FFFFCC"/>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06" name="Flowchart: Process 605">
            <a:extLst>
              <a:ext uri="{FF2B5EF4-FFF2-40B4-BE49-F238E27FC236}">
                <a16:creationId xmlns:a16="http://schemas.microsoft.com/office/drawing/2014/main" id="{0DCCA10A-17F3-47E0-87AA-02C7FA3A0A6B}"/>
              </a:ext>
            </a:extLst>
          </p:cNvPr>
          <p:cNvSpPr/>
          <p:nvPr/>
        </p:nvSpPr>
        <p:spPr>
          <a:xfrm>
            <a:off x="5241031" y="17644492"/>
            <a:ext cx="479187" cy="1561836"/>
          </a:xfrm>
          <a:prstGeom prst="flowChartProcess">
            <a:avLst/>
          </a:prstGeom>
          <a:gradFill>
            <a:gsLst>
              <a:gs pos="53000">
                <a:srgbClr val="00B050"/>
              </a:gs>
              <a:gs pos="89000">
                <a:srgbClr val="99FF99"/>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07" name="Flowchart: Process 606">
            <a:extLst>
              <a:ext uri="{FF2B5EF4-FFF2-40B4-BE49-F238E27FC236}">
                <a16:creationId xmlns:a16="http://schemas.microsoft.com/office/drawing/2014/main" id="{673C18FA-F1E7-47D7-9732-03413C3AB032}"/>
              </a:ext>
            </a:extLst>
          </p:cNvPr>
          <p:cNvSpPr/>
          <p:nvPr/>
        </p:nvSpPr>
        <p:spPr>
          <a:xfrm>
            <a:off x="4610180" y="18168740"/>
            <a:ext cx="441529" cy="1031052"/>
          </a:xfrm>
          <a:prstGeom prst="flowChartProcess">
            <a:avLst/>
          </a:prstGeom>
          <a:gradFill>
            <a:gsLst>
              <a:gs pos="55000">
                <a:srgbClr val="33CC33"/>
              </a:gs>
              <a:gs pos="82000">
                <a:srgbClr val="CCFF99"/>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08" name="Flowchart: Process 607">
            <a:extLst>
              <a:ext uri="{FF2B5EF4-FFF2-40B4-BE49-F238E27FC236}">
                <a16:creationId xmlns:a16="http://schemas.microsoft.com/office/drawing/2014/main" id="{4B8AE734-EC11-4183-8EE9-40EF2D8405FF}"/>
              </a:ext>
            </a:extLst>
          </p:cNvPr>
          <p:cNvSpPr/>
          <p:nvPr/>
        </p:nvSpPr>
        <p:spPr>
          <a:xfrm>
            <a:off x="3979769" y="18676316"/>
            <a:ext cx="437103" cy="523476"/>
          </a:xfrm>
          <a:prstGeom prst="flowChartProcess">
            <a:avLst/>
          </a:prstGeom>
          <a:gradFill>
            <a:gsLst>
              <a:gs pos="59000">
                <a:srgbClr val="99FF99"/>
              </a:gs>
              <a:gs pos="30000">
                <a:srgbClr val="66FF66"/>
              </a:gs>
            </a:gsLst>
            <a:lin ang="5400000" scaled="1"/>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613" name="Picture 612">
            <a:extLst>
              <a:ext uri="{FF2B5EF4-FFF2-40B4-BE49-F238E27FC236}">
                <a16:creationId xmlns:a16="http://schemas.microsoft.com/office/drawing/2014/main" id="{947A15FB-6FBA-40B3-A391-2132A64507FE}"/>
              </a:ext>
            </a:extLst>
          </p:cNvPr>
          <p:cNvPicPr>
            <a:picLocks noChangeAspect="1"/>
          </p:cNvPicPr>
          <p:nvPr/>
        </p:nvPicPr>
        <p:blipFill rotWithShape="1">
          <a:blip r:embed="rId30">
            <a:extLst>
              <a:ext uri="{28A0092B-C50C-407E-A947-70E740481C1C}">
                <a14:useLocalDpi xmlns:a14="http://schemas.microsoft.com/office/drawing/2010/main" val="0"/>
              </a:ext>
            </a:extLst>
          </a:blip>
          <a:srcRect l="18264" t="16155" r="31123" b="31780"/>
          <a:stretch/>
        </p:blipFill>
        <p:spPr>
          <a:xfrm rot="479062">
            <a:off x="3873915" y="17007335"/>
            <a:ext cx="1634266" cy="1681152"/>
          </a:xfrm>
          <a:prstGeom prst="rect">
            <a:avLst/>
          </a:prstGeom>
        </p:spPr>
      </p:pic>
      <p:pic>
        <p:nvPicPr>
          <p:cNvPr id="615" name="Picture 614">
            <a:extLst>
              <a:ext uri="{FF2B5EF4-FFF2-40B4-BE49-F238E27FC236}">
                <a16:creationId xmlns:a16="http://schemas.microsoft.com/office/drawing/2014/main" id="{E0B5ED1D-E154-4808-B6DD-77AB6EBA5DBF}"/>
              </a:ext>
            </a:extLst>
          </p:cNvPr>
          <p:cNvPicPr>
            <a:picLocks noChangeAspect="1"/>
          </p:cNvPicPr>
          <p:nvPr/>
        </p:nvPicPr>
        <p:blipFill rotWithShape="1">
          <a:blip r:embed="rId31">
            <a:extLst>
              <a:ext uri="{28A0092B-C50C-407E-A947-70E740481C1C}">
                <a14:useLocalDpi xmlns:a14="http://schemas.microsoft.com/office/drawing/2010/main" val="0"/>
              </a:ext>
            </a:extLst>
          </a:blip>
          <a:srcRect l="30505" t="32180" r="17796" b="17291"/>
          <a:stretch/>
        </p:blipFill>
        <p:spPr>
          <a:xfrm rot="15573030">
            <a:off x="1457436" y="17027667"/>
            <a:ext cx="1769306" cy="1729254"/>
          </a:xfrm>
          <a:prstGeom prst="rect">
            <a:avLst/>
          </a:prstGeom>
        </p:spPr>
      </p:pic>
      <p:sp>
        <p:nvSpPr>
          <p:cNvPr id="637" name="Rectangle: Rounded Corners 636">
            <a:extLst>
              <a:ext uri="{FF2B5EF4-FFF2-40B4-BE49-F238E27FC236}">
                <a16:creationId xmlns:a16="http://schemas.microsoft.com/office/drawing/2014/main" id="{F8084265-57EB-4DC3-95DE-812EACD032DA}"/>
              </a:ext>
            </a:extLst>
          </p:cNvPr>
          <p:cNvSpPr/>
          <p:nvPr/>
        </p:nvSpPr>
        <p:spPr>
          <a:xfrm>
            <a:off x="1275275" y="10251082"/>
            <a:ext cx="3507045" cy="848080"/>
          </a:xfrm>
          <a:prstGeom prst="roundRect">
            <a:avLst/>
          </a:prstGeom>
          <a:gradFill>
            <a:gsLst>
              <a:gs pos="86000">
                <a:srgbClr val="9CCED7">
                  <a:lumMod val="99000"/>
                </a:srgbClr>
              </a:gs>
              <a:gs pos="22000">
                <a:srgbClr val="B8E7A3"/>
              </a:gs>
            </a:gsLst>
            <a:lin ang="5400000" scaled="1"/>
          </a:gradFill>
          <a:ln w="76200">
            <a:gradFill flip="none" rotWithShape="1">
              <a:gsLst>
                <a:gs pos="34000">
                  <a:srgbClr val="FFFF00"/>
                </a:gs>
                <a:gs pos="43000">
                  <a:srgbClr val="73A568"/>
                </a:gs>
                <a:gs pos="23000">
                  <a:schemeClr val="accent5"/>
                </a:gs>
              </a:gsLst>
              <a:lin ang="2700000" scaled="1"/>
              <a:tileRect/>
            </a:gradFill>
          </a:ln>
          <a:effectLst>
            <a:outerShdw blurRad="50800" dist="50800" dir="5400000" algn="ctr" rotWithShape="0">
              <a:srgbClr val="BCD3C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Baloo 2" pitchFamily="2" charset="0"/>
                <a:cs typeface="Baloo 2" pitchFamily="2" charset="0"/>
              </a:rPr>
              <a:t>Tận dụng nguồn lá đu đủ bị bỏ đi </a:t>
            </a:r>
          </a:p>
        </p:txBody>
      </p:sp>
      <p:pic>
        <p:nvPicPr>
          <p:cNvPr id="639" name="Picture 638">
            <a:extLst>
              <a:ext uri="{FF2B5EF4-FFF2-40B4-BE49-F238E27FC236}">
                <a16:creationId xmlns:a16="http://schemas.microsoft.com/office/drawing/2014/main" id="{3E3DD2FF-F99B-4AED-9574-75CE01B9BE0B}"/>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2326799" y="12637758"/>
            <a:ext cx="1775823" cy="1775823"/>
          </a:xfrm>
          <a:prstGeom prst="ellipse">
            <a:avLst/>
          </a:prstGeom>
        </p:spPr>
      </p:pic>
      <p:sp>
        <p:nvSpPr>
          <p:cNvPr id="643" name="Arrow: Curved Down 642">
            <a:extLst>
              <a:ext uri="{FF2B5EF4-FFF2-40B4-BE49-F238E27FC236}">
                <a16:creationId xmlns:a16="http://schemas.microsoft.com/office/drawing/2014/main" id="{53F33628-3E71-408B-BB9E-CF13E33DC403}"/>
              </a:ext>
            </a:extLst>
          </p:cNvPr>
          <p:cNvSpPr/>
          <p:nvPr/>
        </p:nvSpPr>
        <p:spPr>
          <a:xfrm flipV="1">
            <a:off x="5753579" y="16837712"/>
            <a:ext cx="2488721" cy="785484"/>
          </a:xfrm>
          <a:prstGeom prst="curvedDown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solidFill>
                <a:schemeClr val="tx1"/>
              </a:solidFill>
            </a:endParaRPr>
          </a:p>
        </p:txBody>
      </p:sp>
      <p:pic>
        <p:nvPicPr>
          <p:cNvPr id="653" name="Picture 652">
            <a:extLst>
              <a:ext uri="{FF2B5EF4-FFF2-40B4-BE49-F238E27FC236}">
                <a16:creationId xmlns:a16="http://schemas.microsoft.com/office/drawing/2014/main" id="{C6274FF4-A59B-4414-BA2F-3BE938332DF7}"/>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l="23997" t="28241" r="23545" b="22979"/>
          <a:stretch/>
        </p:blipFill>
        <p:spPr>
          <a:xfrm rot="686220">
            <a:off x="3560919" y="15767800"/>
            <a:ext cx="738755" cy="686953"/>
          </a:xfrm>
          <a:prstGeom prst="rect">
            <a:avLst/>
          </a:prstGeom>
        </p:spPr>
      </p:pic>
      <p:pic>
        <p:nvPicPr>
          <p:cNvPr id="655" name="Picture 654">
            <a:extLst>
              <a:ext uri="{FF2B5EF4-FFF2-40B4-BE49-F238E27FC236}">
                <a16:creationId xmlns:a16="http://schemas.microsoft.com/office/drawing/2014/main" id="{81BF7AF6-9D55-4E6D-99F9-302B21AF2FBA}"/>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3743246" y="19771287"/>
            <a:ext cx="1009563" cy="1009563"/>
          </a:xfrm>
          <a:prstGeom prst="rect">
            <a:avLst/>
          </a:prstGeom>
        </p:spPr>
      </p:pic>
      <p:sp>
        <p:nvSpPr>
          <p:cNvPr id="656" name="Rectangle: Rounded Corners 655">
            <a:extLst>
              <a:ext uri="{FF2B5EF4-FFF2-40B4-BE49-F238E27FC236}">
                <a16:creationId xmlns:a16="http://schemas.microsoft.com/office/drawing/2014/main" id="{C06320D3-E23B-45B7-9623-3B8220B001B1}"/>
              </a:ext>
            </a:extLst>
          </p:cNvPr>
          <p:cNvSpPr/>
          <p:nvPr/>
        </p:nvSpPr>
        <p:spPr>
          <a:xfrm>
            <a:off x="8737347" y="18401147"/>
            <a:ext cx="2475497" cy="369900"/>
          </a:xfrm>
          <a:prstGeom prst="roundRect">
            <a:avLst/>
          </a:prstGeom>
          <a:gradFill>
            <a:gsLst>
              <a:gs pos="86000">
                <a:srgbClr val="9CCED7">
                  <a:lumMod val="99000"/>
                </a:srgbClr>
              </a:gs>
              <a:gs pos="22000">
                <a:srgbClr val="B8E7A3"/>
              </a:gs>
            </a:gsLst>
            <a:lin ang="5400000" scaled="1"/>
          </a:gradFill>
          <a:ln w="38100">
            <a:gradFill flip="none" rotWithShape="1">
              <a:gsLst>
                <a:gs pos="34000">
                  <a:srgbClr val="FFFF00"/>
                </a:gs>
                <a:gs pos="43000">
                  <a:srgbClr val="73A568"/>
                </a:gs>
                <a:gs pos="23000">
                  <a:schemeClr val="accent5"/>
                </a:gs>
              </a:gsLst>
              <a:lin ang="2700000" scaled="1"/>
              <a:tileRect/>
            </a:gradFill>
          </a:ln>
          <a:effectLst>
            <a:outerShdw blurRad="50800" dist="50800" dir="5400000" algn="ctr" rotWithShape="0">
              <a:srgbClr val="BCD3C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a:solidFill>
                  <a:schemeClr val="tx1"/>
                </a:solidFill>
                <a:latin typeface="Baloo 2" pitchFamily="2" charset="0"/>
                <a:cs typeface="Baloo 2" pitchFamily="2" charset="0"/>
              </a:rPr>
              <a:t>Chống lại tế bào ung thư</a:t>
            </a:r>
          </a:p>
        </p:txBody>
      </p:sp>
      <p:pic>
        <p:nvPicPr>
          <p:cNvPr id="676" name="Picture 675">
            <a:extLst>
              <a:ext uri="{FF2B5EF4-FFF2-40B4-BE49-F238E27FC236}">
                <a16:creationId xmlns:a16="http://schemas.microsoft.com/office/drawing/2014/main" id="{AF8A8839-913F-4360-B871-B6E76F27A1CF}"/>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20079129">
            <a:off x="8199744" y="11386428"/>
            <a:ext cx="1291462" cy="1291462"/>
          </a:xfrm>
          <a:prstGeom prst="rect">
            <a:avLst/>
          </a:prstGeom>
        </p:spPr>
      </p:pic>
      <p:pic>
        <p:nvPicPr>
          <p:cNvPr id="678" name="Picture 677">
            <a:extLst>
              <a:ext uri="{FF2B5EF4-FFF2-40B4-BE49-F238E27FC236}">
                <a16:creationId xmlns:a16="http://schemas.microsoft.com/office/drawing/2014/main" id="{30855E6D-D9A5-4995-B97C-BF1751A712E5}"/>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2626590" y="16460804"/>
            <a:ext cx="1094532" cy="1094532"/>
          </a:xfrm>
          <a:prstGeom prst="rect">
            <a:avLst/>
          </a:prstGeom>
        </p:spPr>
      </p:pic>
      <p:sp>
        <p:nvSpPr>
          <p:cNvPr id="679" name="Rectangle: Rounded Corners 678">
            <a:extLst>
              <a:ext uri="{FF2B5EF4-FFF2-40B4-BE49-F238E27FC236}">
                <a16:creationId xmlns:a16="http://schemas.microsoft.com/office/drawing/2014/main" id="{121AAE2A-346A-4B50-91D3-547CF2164D00}"/>
              </a:ext>
            </a:extLst>
          </p:cNvPr>
          <p:cNvSpPr/>
          <p:nvPr/>
        </p:nvSpPr>
        <p:spPr>
          <a:xfrm>
            <a:off x="11391131" y="18399182"/>
            <a:ext cx="3073581" cy="369900"/>
          </a:xfrm>
          <a:prstGeom prst="roundRect">
            <a:avLst/>
          </a:prstGeom>
          <a:gradFill>
            <a:gsLst>
              <a:gs pos="86000">
                <a:srgbClr val="9CCED7">
                  <a:lumMod val="99000"/>
                </a:srgbClr>
              </a:gs>
              <a:gs pos="22000">
                <a:srgbClr val="B8E7A3"/>
              </a:gs>
            </a:gsLst>
            <a:lin ang="5400000" scaled="1"/>
          </a:gradFill>
          <a:ln w="38100">
            <a:gradFill flip="none" rotWithShape="1">
              <a:gsLst>
                <a:gs pos="34000">
                  <a:srgbClr val="FFFF00"/>
                </a:gs>
                <a:gs pos="43000">
                  <a:srgbClr val="73A568"/>
                </a:gs>
                <a:gs pos="23000">
                  <a:schemeClr val="accent5"/>
                </a:gs>
              </a:gsLst>
              <a:lin ang="2700000" scaled="1"/>
              <a:tileRect/>
            </a:gradFill>
          </a:ln>
          <a:effectLst>
            <a:outerShdw blurRad="50800" dist="50800" dir="5400000" algn="ctr" rotWithShape="0">
              <a:srgbClr val="BCD3C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00">
                <a:solidFill>
                  <a:schemeClr val="tx1"/>
                </a:solidFill>
                <a:latin typeface="Baloo 2" pitchFamily="2" charset="0"/>
                <a:cs typeface="Baloo 2" pitchFamily="2" charset="0"/>
              </a:rPr>
              <a:t>Bảo vệ tế bào không bị oxy hóa</a:t>
            </a:r>
          </a:p>
        </p:txBody>
      </p:sp>
      <p:pic>
        <p:nvPicPr>
          <p:cNvPr id="681" name="Picture 680">
            <a:extLst>
              <a:ext uri="{FF2B5EF4-FFF2-40B4-BE49-F238E27FC236}">
                <a16:creationId xmlns:a16="http://schemas.microsoft.com/office/drawing/2014/main" id="{5F1687C3-12BE-48AE-8383-2DE5A3D94DE8}"/>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2546745">
            <a:off x="11805656" y="15786163"/>
            <a:ext cx="1087660" cy="1045081"/>
          </a:xfrm>
          <a:prstGeom prst="rect">
            <a:avLst/>
          </a:prstGeom>
        </p:spPr>
      </p:pic>
      <p:pic>
        <p:nvPicPr>
          <p:cNvPr id="682" name="Picture 681">
            <a:extLst>
              <a:ext uri="{FF2B5EF4-FFF2-40B4-BE49-F238E27FC236}">
                <a16:creationId xmlns:a16="http://schemas.microsoft.com/office/drawing/2014/main" id="{CC49A4D0-EA23-44F3-B0C2-3F7A9B1125C0}"/>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rot="19314764" flipH="1">
            <a:off x="13187982" y="15714487"/>
            <a:ext cx="1138756" cy="995039"/>
          </a:xfrm>
          <a:prstGeom prst="rect">
            <a:avLst/>
          </a:prstGeom>
        </p:spPr>
      </p:pic>
      <p:pic>
        <p:nvPicPr>
          <p:cNvPr id="684" name="Picture 683">
            <a:extLst>
              <a:ext uri="{FF2B5EF4-FFF2-40B4-BE49-F238E27FC236}">
                <a16:creationId xmlns:a16="http://schemas.microsoft.com/office/drawing/2014/main" id="{5F38A82D-6854-4C55-A583-6E007F3A0B4F}"/>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5620181" y="13207722"/>
            <a:ext cx="1034397" cy="834494"/>
          </a:xfrm>
          <a:prstGeom prst="rect">
            <a:avLst/>
          </a:prstGeom>
        </p:spPr>
      </p:pic>
      <p:pic>
        <p:nvPicPr>
          <p:cNvPr id="686" name="Picture 685">
            <a:extLst>
              <a:ext uri="{FF2B5EF4-FFF2-40B4-BE49-F238E27FC236}">
                <a16:creationId xmlns:a16="http://schemas.microsoft.com/office/drawing/2014/main" id="{D8412955-F80D-48B3-BAF1-CFBD2A402412}"/>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5245648" y="12345614"/>
            <a:ext cx="705942" cy="787567"/>
          </a:xfrm>
          <a:prstGeom prst="rect">
            <a:avLst/>
          </a:prstGeom>
        </p:spPr>
      </p:pic>
      <p:pic>
        <p:nvPicPr>
          <p:cNvPr id="690" name="Picture 689">
            <a:extLst>
              <a:ext uri="{FF2B5EF4-FFF2-40B4-BE49-F238E27FC236}">
                <a16:creationId xmlns:a16="http://schemas.microsoft.com/office/drawing/2014/main" id="{DCE3E5CA-D8BA-41A1-972E-504096B5C03B}"/>
              </a:ext>
            </a:extLst>
          </p:cNvPr>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12710977" y="17507958"/>
            <a:ext cx="933023" cy="966237"/>
          </a:xfrm>
          <a:prstGeom prst="rect">
            <a:avLst/>
          </a:prstGeom>
        </p:spPr>
      </p:pic>
      <p:pic>
        <p:nvPicPr>
          <p:cNvPr id="692" name="Picture 691">
            <a:extLst>
              <a:ext uri="{FF2B5EF4-FFF2-40B4-BE49-F238E27FC236}">
                <a16:creationId xmlns:a16="http://schemas.microsoft.com/office/drawing/2014/main" id="{CD7A632A-D0F1-490E-9DC5-748A1879C7E3}"/>
              </a:ext>
            </a:extLst>
          </p:cNvPr>
          <p:cNvPicPr>
            <a:picLocks noChangeAspect="1"/>
          </p:cNvPicPr>
          <p:nvPr/>
        </p:nvPicPr>
        <p:blipFill rotWithShape="1">
          <a:blip r:embed="rId42" cstate="print">
            <a:extLst>
              <a:ext uri="{28A0092B-C50C-407E-A947-70E740481C1C}">
                <a14:useLocalDpi xmlns:a14="http://schemas.microsoft.com/office/drawing/2010/main" val="0"/>
              </a:ext>
            </a:extLst>
          </a:blip>
          <a:srcRect l="36978" t="7839" r="37316" b="19046"/>
          <a:stretch/>
        </p:blipFill>
        <p:spPr>
          <a:xfrm>
            <a:off x="4665005" y="12389076"/>
            <a:ext cx="289437" cy="823210"/>
          </a:xfrm>
          <a:prstGeom prst="rect">
            <a:avLst/>
          </a:prstGeom>
        </p:spPr>
      </p:pic>
      <p:pic>
        <p:nvPicPr>
          <p:cNvPr id="694" name="Picture 693">
            <a:extLst>
              <a:ext uri="{FF2B5EF4-FFF2-40B4-BE49-F238E27FC236}">
                <a16:creationId xmlns:a16="http://schemas.microsoft.com/office/drawing/2014/main" id="{A6AADA77-7200-4CFC-AA20-2488724C5007}"/>
              </a:ext>
            </a:extLst>
          </p:cNvPr>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481300" y="13212243"/>
            <a:ext cx="946283" cy="946283"/>
          </a:xfrm>
          <a:prstGeom prst="rect">
            <a:avLst/>
          </a:prstGeom>
        </p:spPr>
      </p:pic>
      <p:pic>
        <p:nvPicPr>
          <p:cNvPr id="697" name="Picture 696">
            <a:extLst>
              <a:ext uri="{FF2B5EF4-FFF2-40B4-BE49-F238E27FC236}">
                <a16:creationId xmlns:a16="http://schemas.microsoft.com/office/drawing/2014/main" id="{F2E79DDE-4A49-4190-87B2-7E9D166A2873}"/>
              </a:ext>
            </a:extLst>
          </p:cNvPr>
          <p:cNvPicPr>
            <a:picLocks noChangeAspect="1"/>
          </p:cNvPicPr>
          <p:nvPr/>
        </p:nvPicPr>
        <p:blipFill rotWithShape="1">
          <a:blip r:embed="rId44" cstate="print">
            <a:extLst>
              <a:ext uri="{28A0092B-C50C-407E-A947-70E740481C1C}">
                <a14:useLocalDpi xmlns:a14="http://schemas.microsoft.com/office/drawing/2010/main" val="0"/>
              </a:ext>
            </a:extLst>
          </a:blip>
          <a:srcRect l="41043" t="16500" r="41707" b="12021"/>
          <a:stretch/>
        </p:blipFill>
        <p:spPr>
          <a:xfrm>
            <a:off x="5991249" y="12407701"/>
            <a:ext cx="224897" cy="499445"/>
          </a:xfrm>
          <a:prstGeom prst="rect">
            <a:avLst/>
          </a:prstGeom>
        </p:spPr>
      </p:pic>
      <p:pic>
        <p:nvPicPr>
          <p:cNvPr id="698" name="Picture 697">
            <a:extLst>
              <a:ext uri="{FF2B5EF4-FFF2-40B4-BE49-F238E27FC236}">
                <a16:creationId xmlns:a16="http://schemas.microsoft.com/office/drawing/2014/main" id="{A77741A4-BA29-47ED-B6F8-196437EAC2D7}"/>
              </a:ext>
            </a:extLst>
          </p:cNvPr>
          <p:cNvPicPr>
            <a:picLocks noChangeAspect="1"/>
          </p:cNvPicPr>
          <p:nvPr/>
        </p:nvPicPr>
        <p:blipFill rotWithShape="1">
          <a:blip r:embed="rId45" cstate="print">
            <a:extLst>
              <a:ext uri="{28A0092B-C50C-407E-A947-70E740481C1C}">
                <a14:useLocalDpi xmlns:a14="http://schemas.microsoft.com/office/drawing/2010/main" val="0"/>
              </a:ext>
            </a:extLst>
          </a:blip>
          <a:srcRect l="8586" t="18250" r="67381" b="10583"/>
          <a:stretch/>
        </p:blipFill>
        <p:spPr>
          <a:xfrm>
            <a:off x="6352159" y="12692140"/>
            <a:ext cx="341306" cy="541675"/>
          </a:xfrm>
          <a:prstGeom prst="rect">
            <a:avLst/>
          </a:prstGeom>
        </p:spPr>
      </p:pic>
      <p:sp>
        <p:nvSpPr>
          <p:cNvPr id="701" name="Google Shape;5818;p97">
            <a:extLst>
              <a:ext uri="{FF2B5EF4-FFF2-40B4-BE49-F238E27FC236}">
                <a16:creationId xmlns:a16="http://schemas.microsoft.com/office/drawing/2014/main" id="{0F5ADFCE-AC4C-4530-99E6-7C635D2C501F}"/>
              </a:ext>
            </a:extLst>
          </p:cNvPr>
          <p:cNvSpPr/>
          <p:nvPr/>
        </p:nvSpPr>
        <p:spPr>
          <a:xfrm rot="15452804">
            <a:off x="9192708" y="3887390"/>
            <a:ext cx="327536" cy="494149"/>
          </a:xfrm>
          <a:custGeom>
            <a:avLst/>
            <a:gdLst/>
            <a:ahLst/>
            <a:cxnLst/>
            <a:rect l="l" t="t" r="r" b="b"/>
            <a:pathLst>
              <a:path w="7039" h="8963" extrusionOk="0">
                <a:moveTo>
                  <a:pt x="2281" y="1"/>
                </a:moveTo>
                <a:cubicBezTo>
                  <a:pt x="2163" y="1"/>
                  <a:pt x="2058" y="17"/>
                  <a:pt x="1968" y="51"/>
                </a:cubicBezTo>
                <a:cubicBezTo>
                  <a:pt x="1134" y="351"/>
                  <a:pt x="0" y="2986"/>
                  <a:pt x="867" y="5388"/>
                </a:cubicBezTo>
                <a:cubicBezTo>
                  <a:pt x="1590" y="7525"/>
                  <a:pt x="3137" y="8963"/>
                  <a:pt x="4471" y="8963"/>
                </a:cubicBezTo>
                <a:cubicBezTo>
                  <a:pt x="4677" y="8963"/>
                  <a:pt x="4878" y="8928"/>
                  <a:pt x="5070" y="8857"/>
                </a:cubicBezTo>
                <a:cubicBezTo>
                  <a:pt x="6538" y="8323"/>
                  <a:pt x="7038" y="5921"/>
                  <a:pt x="6171" y="3520"/>
                </a:cubicBezTo>
                <a:cubicBezTo>
                  <a:pt x="5390" y="1328"/>
                  <a:pt x="3340" y="1"/>
                  <a:pt x="2281" y="1"/>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 name="Group 708">
            <a:extLst>
              <a:ext uri="{FF2B5EF4-FFF2-40B4-BE49-F238E27FC236}">
                <a16:creationId xmlns:a16="http://schemas.microsoft.com/office/drawing/2014/main" id="{DE3D17E0-85A4-4C57-82FC-D9FE52664064}"/>
              </a:ext>
            </a:extLst>
          </p:cNvPr>
          <p:cNvGrpSpPr/>
          <p:nvPr/>
        </p:nvGrpSpPr>
        <p:grpSpPr>
          <a:xfrm>
            <a:off x="7047403" y="3738314"/>
            <a:ext cx="7605662" cy="1380071"/>
            <a:chOff x="4582886" y="3784957"/>
            <a:chExt cx="7243354" cy="1290055"/>
          </a:xfrm>
        </p:grpSpPr>
        <p:sp>
          <p:nvSpPr>
            <p:cNvPr id="710" name="Google Shape;5815;p97">
              <a:extLst>
                <a:ext uri="{FF2B5EF4-FFF2-40B4-BE49-F238E27FC236}">
                  <a16:creationId xmlns:a16="http://schemas.microsoft.com/office/drawing/2014/main" id="{8D87F147-C00F-4390-B57E-BD858C252903}"/>
                </a:ext>
              </a:extLst>
            </p:cNvPr>
            <p:cNvSpPr/>
            <p:nvPr/>
          </p:nvSpPr>
          <p:spPr>
            <a:xfrm rot="15452804">
              <a:off x="11437850" y="4203582"/>
              <a:ext cx="306172" cy="470609"/>
            </a:xfrm>
            <a:custGeom>
              <a:avLst/>
              <a:gdLst/>
              <a:ahLst/>
              <a:cxnLst/>
              <a:rect l="l" t="t" r="r" b="b"/>
              <a:pathLst>
                <a:path w="7039" h="8963" extrusionOk="0">
                  <a:moveTo>
                    <a:pt x="2281" y="1"/>
                  </a:moveTo>
                  <a:cubicBezTo>
                    <a:pt x="2163" y="1"/>
                    <a:pt x="2058" y="17"/>
                    <a:pt x="1968" y="51"/>
                  </a:cubicBezTo>
                  <a:cubicBezTo>
                    <a:pt x="1134" y="351"/>
                    <a:pt x="0" y="2986"/>
                    <a:pt x="867" y="5388"/>
                  </a:cubicBezTo>
                  <a:cubicBezTo>
                    <a:pt x="1590" y="7525"/>
                    <a:pt x="3137" y="8963"/>
                    <a:pt x="4471" y="8963"/>
                  </a:cubicBezTo>
                  <a:cubicBezTo>
                    <a:pt x="4677" y="8963"/>
                    <a:pt x="4878" y="8928"/>
                    <a:pt x="5070" y="8857"/>
                  </a:cubicBezTo>
                  <a:cubicBezTo>
                    <a:pt x="6538" y="8323"/>
                    <a:pt x="7038" y="5921"/>
                    <a:pt x="6171" y="3520"/>
                  </a:cubicBezTo>
                  <a:cubicBezTo>
                    <a:pt x="5390" y="1328"/>
                    <a:pt x="3340" y="1"/>
                    <a:pt x="2281" y="1"/>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11" name="Google Shape;5816;p97">
              <a:extLst>
                <a:ext uri="{FF2B5EF4-FFF2-40B4-BE49-F238E27FC236}">
                  <a16:creationId xmlns:a16="http://schemas.microsoft.com/office/drawing/2014/main" id="{07A30187-9BA4-4415-A50A-49FDE1C27BBB}"/>
                </a:ext>
              </a:extLst>
            </p:cNvPr>
            <p:cNvSpPr/>
            <p:nvPr/>
          </p:nvSpPr>
          <p:spPr>
            <a:xfrm>
              <a:off x="4582886" y="4285933"/>
              <a:ext cx="7032962" cy="419729"/>
            </a:xfrm>
            <a:custGeom>
              <a:avLst/>
              <a:gdLst/>
              <a:ahLst/>
              <a:cxnLst/>
              <a:rect l="l" t="t" r="r" b="b"/>
              <a:pathLst>
                <a:path w="362712" h="19130" extrusionOk="0">
                  <a:moveTo>
                    <a:pt x="0" y="13495"/>
                  </a:moveTo>
                  <a:cubicBezTo>
                    <a:pt x="29959" y="9215"/>
                    <a:pt x="59957" y="-3358"/>
                    <a:pt x="89916" y="922"/>
                  </a:cubicBezTo>
                  <a:cubicBezTo>
                    <a:pt x="103596" y="2876"/>
                    <a:pt x="116430" y="8744"/>
                    <a:pt x="129540" y="13114"/>
                  </a:cubicBezTo>
                  <a:cubicBezTo>
                    <a:pt x="145293" y="18365"/>
                    <a:pt x="162566" y="20282"/>
                    <a:pt x="179070" y="18448"/>
                  </a:cubicBezTo>
                  <a:cubicBezTo>
                    <a:pt x="187435" y="17519"/>
                    <a:pt x="195935" y="17668"/>
                    <a:pt x="204216" y="16162"/>
                  </a:cubicBezTo>
                  <a:cubicBezTo>
                    <a:pt x="223157" y="12718"/>
                    <a:pt x="241120" y="4453"/>
                    <a:pt x="260223" y="2065"/>
                  </a:cubicBezTo>
                  <a:cubicBezTo>
                    <a:pt x="284446" y="-963"/>
                    <a:pt x="308295" y="10613"/>
                    <a:pt x="332232" y="15400"/>
                  </a:cubicBezTo>
                  <a:cubicBezTo>
                    <a:pt x="342598" y="17473"/>
                    <a:pt x="353257" y="11365"/>
                    <a:pt x="362712" y="6637"/>
                  </a:cubicBezTo>
                </a:path>
              </a:pathLst>
            </a:custGeom>
            <a:noFill/>
            <a:ln w="38100" cap="flat" cmpd="sng">
              <a:solidFill>
                <a:srgbClr val="578A36"/>
              </a:solidFill>
              <a:prstDash val="solid"/>
              <a:round/>
              <a:headEnd type="none" w="med" len="med"/>
              <a:tailEnd type="none" w="med" len="med"/>
            </a:ln>
          </p:spPr>
        </p:sp>
        <p:sp>
          <p:nvSpPr>
            <p:cNvPr id="712" name="Google Shape;5817;p97">
              <a:extLst>
                <a:ext uri="{FF2B5EF4-FFF2-40B4-BE49-F238E27FC236}">
                  <a16:creationId xmlns:a16="http://schemas.microsoft.com/office/drawing/2014/main" id="{9176A9E8-882F-4A89-8108-A8D68243594F}"/>
                </a:ext>
              </a:extLst>
            </p:cNvPr>
            <p:cNvSpPr/>
            <p:nvPr/>
          </p:nvSpPr>
          <p:spPr>
            <a:xfrm rot="16200000">
              <a:off x="10275950" y="4498182"/>
              <a:ext cx="532517" cy="498058"/>
            </a:xfrm>
            <a:custGeom>
              <a:avLst/>
              <a:gdLst/>
              <a:ahLst/>
              <a:cxnLst/>
              <a:rect l="l" t="t" r="r" b="b"/>
              <a:pathLst>
                <a:path w="12243" h="9486" extrusionOk="0">
                  <a:moveTo>
                    <a:pt x="8563" y="0"/>
                  </a:moveTo>
                  <a:cubicBezTo>
                    <a:pt x="7159" y="0"/>
                    <a:pt x="5454" y="616"/>
                    <a:pt x="3903" y="1803"/>
                  </a:cubicBezTo>
                  <a:cubicBezTo>
                    <a:pt x="1201" y="3838"/>
                    <a:pt x="1" y="6840"/>
                    <a:pt x="1268" y="8474"/>
                  </a:cubicBezTo>
                  <a:cubicBezTo>
                    <a:pt x="1792" y="9154"/>
                    <a:pt x="2665" y="9485"/>
                    <a:pt x="3703" y="9485"/>
                  </a:cubicBezTo>
                  <a:cubicBezTo>
                    <a:pt x="5110" y="9485"/>
                    <a:pt x="6819" y="8878"/>
                    <a:pt x="8373" y="7707"/>
                  </a:cubicBezTo>
                  <a:cubicBezTo>
                    <a:pt x="11075" y="5672"/>
                    <a:pt x="12243" y="2670"/>
                    <a:pt x="11008" y="1036"/>
                  </a:cubicBezTo>
                  <a:cubicBezTo>
                    <a:pt x="10483" y="339"/>
                    <a:pt x="9606" y="0"/>
                    <a:pt x="8563" y="0"/>
                  </a:cubicBezTo>
                  <a:close/>
                </a:path>
              </a:pathLst>
            </a:custGeom>
            <a:solidFill>
              <a:srgbClr val="3E6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5818;p97">
              <a:extLst>
                <a:ext uri="{FF2B5EF4-FFF2-40B4-BE49-F238E27FC236}">
                  <a16:creationId xmlns:a16="http://schemas.microsoft.com/office/drawing/2014/main" id="{45772AD9-6160-4F00-A322-7E4ACD22EC4E}"/>
                </a:ext>
              </a:extLst>
            </p:cNvPr>
            <p:cNvSpPr/>
            <p:nvPr/>
          </p:nvSpPr>
          <p:spPr>
            <a:xfrm rot="15452804">
              <a:off x="6628876" y="3919964"/>
              <a:ext cx="306172" cy="470609"/>
            </a:xfrm>
            <a:custGeom>
              <a:avLst/>
              <a:gdLst/>
              <a:ahLst/>
              <a:cxnLst/>
              <a:rect l="l" t="t" r="r" b="b"/>
              <a:pathLst>
                <a:path w="7039" h="8963" extrusionOk="0">
                  <a:moveTo>
                    <a:pt x="2281" y="1"/>
                  </a:moveTo>
                  <a:cubicBezTo>
                    <a:pt x="2163" y="1"/>
                    <a:pt x="2058" y="17"/>
                    <a:pt x="1968" y="51"/>
                  </a:cubicBezTo>
                  <a:cubicBezTo>
                    <a:pt x="1134" y="351"/>
                    <a:pt x="0" y="2986"/>
                    <a:pt x="867" y="5388"/>
                  </a:cubicBezTo>
                  <a:cubicBezTo>
                    <a:pt x="1590" y="7525"/>
                    <a:pt x="3137" y="8963"/>
                    <a:pt x="4471" y="8963"/>
                  </a:cubicBezTo>
                  <a:cubicBezTo>
                    <a:pt x="4677" y="8963"/>
                    <a:pt x="4878" y="8928"/>
                    <a:pt x="5070" y="8857"/>
                  </a:cubicBezTo>
                  <a:cubicBezTo>
                    <a:pt x="6538" y="8323"/>
                    <a:pt x="7038" y="5921"/>
                    <a:pt x="6171" y="3520"/>
                  </a:cubicBezTo>
                  <a:cubicBezTo>
                    <a:pt x="5390" y="1328"/>
                    <a:pt x="3340" y="1"/>
                    <a:pt x="2281" y="1"/>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5819;p97">
              <a:extLst>
                <a:ext uri="{FF2B5EF4-FFF2-40B4-BE49-F238E27FC236}">
                  <a16:creationId xmlns:a16="http://schemas.microsoft.com/office/drawing/2014/main" id="{22DA1770-B86A-4C0B-A510-CDC543F6F17D}"/>
                </a:ext>
              </a:extLst>
            </p:cNvPr>
            <p:cNvSpPr/>
            <p:nvPr/>
          </p:nvSpPr>
          <p:spPr>
            <a:xfrm rot="16200000">
              <a:off x="7890540" y="4280691"/>
              <a:ext cx="374367" cy="412161"/>
            </a:xfrm>
            <a:custGeom>
              <a:avLst/>
              <a:gdLst/>
              <a:ahLst/>
              <a:cxnLst/>
              <a:rect l="l" t="t" r="r" b="b"/>
              <a:pathLst>
                <a:path w="8607" h="7850" extrusionOk="0">
                  <a:moveTo>
                    <a:pt x="2524" y="1"/>
                  </a:moveTo>
                  <a:cubicBezTo>
                    <a:pt x="1977" y="1"/>
                    <a:pt x="1495" y="161"/>
                    <a:pt x="1134" y="501"/>
                  </a:cubicBezTo>
                  <a:cubicBezTo>
                    <a:pt x="0" y="1535"/>
                    <a:pt x="500" y="3937"/>
                    <a:pt x="2235" y="5805"/>
                  </a:cubicBezTo>
                  <a:cubicBezTo>
                    <a:pt x="3449" y="7110"/>
                    <a:pt x="4931" y="7850"/>
                    <a:pt x="6108" y="7850"/>
                  </a:cubicBezTo>
                  <a:cubicBezTo>
                    <a:pt x="6644" y="7850"/>
                    <a:pt x="7117" y="7696"/>
                    <a:pt x="7472" y="7372"/>
                  </a:cubicBezTo>
                  <a:cubicBezTo>
                    <a:pt x="8606" y="6305"/>
                    <a:pt x="8106" y="3937"/>
                    <a:pt x="6371" y="2035"/>
                  </a:cubicBezTo>
                  <a:cubicBezTo>
                    <a:pt x="5166" y="739"/>
                    <a:pt x="3697" y="1"/>
                    <a:pt x="2524" y="1"/>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5820;p97">
              <a:extLst>
                <a:ext uri="{FF2B5EF4-FFF2-40B4-BE49-F238E27FC236}">
                  <a16:creationId xmlns:a16="http://schemas.microsoft.com/office/drawing/2014/main" id="{C1037721-D21D-459D-8E93-6C9ECE72EC5E}"/>
                </a:ext>
              </a:extLst>
            </p:cNvPr>
            <p:cNvSpPr/>
            <p:nvPr/>
          </p:nvSpPr>
          <p:spPr>
            <a:xfrm rot="17739436">
              <a:off x="6832520" y="4646659"/>
              <a:ext cx="368632" cy="385422"/>
            </a:xfrm>
            <a:custGeom>
              <a:avLst/>
              <a:gdLst/>
              <a:ahLst/>
              <a:cxnLst/>
              <a:rect l="l" t="t" r="r" b="b"/>
              <a:pathLst>
                <a:path w="6239" h="5404" extrusionOk="0">
                  <a:moveTo>
                    <a:pt x="4675" y="1"/>
                  </a:moveTo>
                  <a:cubicBezTo>
                    <a:pt x="3837" y="1"/>
                    <a:pt x="2713" y="308"/>
                    <a:pt x="1869" y="1111"/>
                  </a:cubicBezTo>
                  <a:cubicBezTo>
                    <a:pt x="501" y="2345"/>
                    <a:pt x="1" y="4113"/>
                    <a:pt x="735" y="4947"/>
                  </a:cubicBezTo>
                  <a:cubicBezTo>
                    <a:pt x="1030" y="5255"/>
                    <a:pt x="1452" y="5403"/>
                    <a:pt x="1938" y="5403"/>
                  </a:cubicBezTo>
                  <a:cubicBezTo>
                    <a:pt x="2769" y="5403"/>
                    <a:pt x="3787" y="4968"/>
                    <a:pt x="4671" y="4147"/>
                  </a:cubicBezTo>
                  <a:cubicBezTo>
                    <a:pt x="6072" y="2846"/>
                    <a:pt x="6239" y="811"/>
                    <a:pt x="5772" y="310"/>
                  </a:cubicBezTo>
                  <a:cubicBezTo>
                    <a:pt x="5606" y="119"/>
                    <a:pt x="5195" y="1"/>
                    <a:pt x="4675" y="1"/>
                  </a:cubicBezTo>
                  <a:close/>
                </a:path>
              </a:pathLst>
            </a:custGeom>
            <a:solidFill>
              <a:srgbClr val="3E6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5821;p97">
              <a:extLst>
                <a:ext uri="{FF2B5EF4-FFF2-40B4-BE49-F238E27FC236}">
                  <a16:creationId xmlns:a16="http://schemas.microsoft.com/office/drawing/2014/main" id="{18258803-3F2B-4A04-A59F-91654B3557F0}"/>
                </a:ext>
              </a:extLst>
            </p:cNvPr>
            <p:cNvSpPr/>
            <p:nvPr/>
          </p:nvSpPr>
          <p:spPr>
            <a:xfrm rot="17543732">
              <a:off x="5180228" y="3962146"/>
              <a:ext cx="336660" cy="242102"/>
            </a:xfrm>
            <a:custGeom>
              <a:avLst/>
              <a:gdLst/>
              <a:ahLst/>
              <a:cxnLst/>
              <a:rect l="l" t="t" r="r" b="b"/>
              <a:pathLst>
                <a:path w="7740" h="4611" extrusionOk="0">
                  <a:moveTo>
                    <a:pt x="4270" y="1"/>
                  </a:moveTo>
                  <a:cubicBezTo>
                    <a:pt x="4042" y="1"/>
                    <a:pt x="3808" y="13"/>
                    <a:pt x="3570" y="40"/>
                  </a:cubicBezTo>
                  <a:cubicBezTo>
                    <a:pt x="1502" y="307"/>
                    <a:pt x="1" y="1974"/>
                    <a:pt x="67" y="2742"/>
                  </a:cubicBezTo>
                  <a:cubicBezTo>
                    <a:pt x="189" y="3412"/>
                    <a:pt x="1730" y="4610"/>
                    <a:pt x="3571" y="4610"/>
                  </a:cubicBezTo>
                  <a:cubicBezTo>
                    <a:pt x="3746" y="4610"/>
                    <a:pt x="3924" y="4600"/>
                    <a:pt x="4104" y="4576"/>
                  </a:cubicBezTo>
                  <a:cubicBezTo>
                    <a:pt x="6205" y="4343"/>
                    <a:pt x="7740" y="3142"/>
                    <a:pt x="7606" y="1874"/>
                  </a:cubicBezTo>
                  <a:cubicBezTo>
                    <a:pt x="7458" y="780"/>
                    <a:pt x="6052" y="1"/>
                    <a:pt x="4270" y="1"/>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5822;p97">
              <a:extLst>
                <a:ext uri="{FF2B5EF4-FFF2-40B4-BE49-F238E27FC236}">
                  <a16:creationId xmlns:a16="http://schemas.microsoft.com/office/drawing/2014/main" id="{A2F4897F-B114-415A-95B6-5D4722CF6A85}"/>
                </a:ext>
              </a:extLst>
            </p:cNvPr>
            <p:cNvSpPr/>
            <p:nvPr/>
          </p:nvSpPr>
          <p:spPr>
            <a:xfrm rot="18067015">
              <a:off x="5708961" y="4421945"/>
              <a:ext cx="145148" cy="256123"/>
            </a:xfrm>
            <a:custGeom>
              <a:avLst/>
              <a:gdLst/>
              <a:ahLst/>
              <a:cxnLst/>
              <a:rect l="l" t="t" r="r" b="b"/>
              <a:pathLst>
                <a:path w="3337" h="4878" extrusionOk="0">
                  <a:moveTo>
                    <a:pt x="1958" y="0"/>
                  </a:moveTo>
                  <a:cubicBezTo>
                    <a:pt x="1494" y="0"/>
                    <a:pt x="396" y="948"/>
                    <a:pt x="234" y="2239"/>
                  </a:cubicBezTo>
                  <a:cubicBezTo>
                    <a:pt x="1" y="3573"/>
                    <a:pt x="568" y="4774"/>
                    <a:pt x="1335" y="4874"/>
                  </a:cubicBezTo>
                  <a:cubicBezTo>
                    <a:pt x="1360" y="4876"/>
                    <a:pt x="1386" y="4877"/>
                    <a:pt x="1411" y="4877"/>
                  </a:cubicBezTo>
                  <a:cubicBezTo>
                    <a:pt x="2188" y="4877"/>
                    <a:pt x="2975" y="3898"/>
                    <a:pt x="3136" y="2606"/>
                  </a:cubicBezTo>
                  <a:cubicBezTo>
                    <a:pt x="3337" y="1271"/>
                    <a:pt x="2503" y="70"/>
                    <a:pt x="2002" y="4"/>
                  </a:cubicBezTo>
                  <a:cubicBezTo>
                    <a:pt x="1988" y="2"/>
                    <a:pt x="1973" y="0"/>
                    <a:pt x="1958" y="0"/>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5823;p97">
              <a:extLst>
                <a:ext uri="{FF2B5EF4-FFF2-40B4-BE49-F238E27FC236}">
                  <a16:creationId xmlns:a16="http://schemas.microsoft.com/office/drawing/2014/main" id="{5AB06954-5411-4252-B1A1-035680D8B697}"/>
                </a:ext>
              </a:extLst>
            </p:cNvPr>
            <p:cNvSpPr/>
            <p:nvPr/>
          </p:nvSpPr>
          <p:spPr>
            <a:xfrm rot="16727314">
              <a:off x="8501249" y="4235318"/>
              <a:ext cx="329405" cy="254184"/>
            </a:xfrm>
            <a:custGeom>
              <a:avLst/>
              <a:gdLst/>
              <a:ahLst/>
              <a:cxnLst/>
              <a:rect l="l" t="t" r="r" b="b"/>
              <a:pathLst>
                <a:path w="7573" h="4841" extrusionOk="0">
                  <a:moveTo>
                    <a:pt x="2626" y="1"/>
                  </a:moveTo>
                  <a:cubicBezTo>
                    <a:pt x="1582" y="1"/>
                    <a:pt x="740" y="377"/>
                    <a:pt x="467" y="1070"/>
                  </a:cubicBezTo>
                  <a:cubicBezTo>
                    <a:pt x="0" y="2204"/>
                    <a:pt x="1135" y="3672"/>
                    <a:pt x="2969" y="4439"/>
                  </a:cubicBezTo>
                  <a:cubicBezTo>
                    <a:pt x="3649" y="4710"/>
                    <a:pt x="4333" y="4840"/>
                    <a:pt x="4947" y="4840"/>
                  </a:cubicBezTo>
                  <a:cubicBezTo>
                    <a:pt x="5991" y="4840"/>
                    <a:pt x="6832" y="4465"/>
                    <a:pt x="7105" y="3772"/>
                  </a:cubicBezTo>
                  <a:cubicBezTo>
                    <a:pt x="7572" y="2637"/>
                    <a:pt x="6438" y="1136"/>
                    <a:pt x="4604" y="403"/>
                  </a:cubicBezTo>
                  <a:cubicBezTo>
                    <a:pt x="3924" y="131"/>
                    <a:pt x="3240" y="1"/>
                    <a:pt x="2626" y="1"/>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5824;p97">
              <a:extLst>
                <a:ext uri="{FF2B5EF4-FFF2-40B4-BE49-F238E27FC236}">
                  <a16:creationId xmlns:a16="http://schemas.microsoft.com/office/drawing/2014/main" id="{827F773D-1E23-434A-8271-FA5A75410039}"/>
                </a:ext>
              </a:extLst>
            </p:cNvPr>
            <p:cNvSpPr/>
            <p:nvPr/>
          </p:nvSpPr>
          <p:spPr>
            <a:xfrm rot="15096480">
              <a:off x="9176601" y="4061572"/>
              <a:ext cx="185776" cy="209710"/>
            </a:xfrm>
            <a:custGeom>
              <a:avLst/>
              <a:gdLst/>
              <a:ahLst/>
              <a:cxnLst/>
              <a:rect l="l" t="t" r="r" b="b"/>
              <a:pathLst>
                <a:path w="4271" h="3994" extrusionOk="0">
                  <a:moveTo>
                    <a:pt x="1022" y="0"/>
                  </a:moveTo>
                  <a:cubicBezTo>
                    <a:pt x="725" y="0"/>
                    <a:pt x="487" y="63"/>
                    <a:pt x="367" y="172"/>
                  </a:cubicBezTo>
                  <a:cubicBezTo>
                    <a:pt x="0" y="439"/>
                    <a:pt x="0" y="1940"/>
                    <a:pt x="934" y="2941"/>
                  </a:cubicBezTo>
                  <a:cubicBezTo>
                    <a:pt x="1593" y="3622"/>
                    <a:pt x="2359" y="3994"/>
                    <a:pt x="2971" y="3994"/>
                  </a:cubicBezTo>
                  <a:cubicBezTo>
                    <a:pt x="3258" y="3994"/>
                    <a:pt x="3511" y="3912"/>
                    <a:pt x="3703" y="3741"/>
                  </a:cubicBezTo>
                  <a:cubicBezTo>
                    <a:pt x="4270" y="3207"/>
                    <a:pt x="4037" y="1940"/>
                    <a:pt x="3103" y="939"/>
                  </a:cubicBezTo>
                  <a:cubicBezTo>
                    <a:pt x="2497" y="266"/>
                    <a:pt x="1634" y="0"/>
                    <a:pt x="1022" y="0"/>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5825;p97">
              <a:extLst>
                <a:ext uri="{FF2B5EF4-FFF2-40B4-BE49-F238E27FC236}">
                  <a16:creationId xmlns:a16="http://schemas.microsoft.com/office/drawing/2014/main" id="{29AB90B1-7545-45AF-AE56-62B7652E0C74}"/>
                </a:ext>
              </a:extLst>
            </p:cNvPr>
            <p:cNvSpPr/>
            <p:nvPr/>
          </p:nvSpPr>
          <p:spPr>
            <a:xfrm rot="16727350">
              <a:off x="8715273" y="4676676"/>
              <a:ext cx="341613" cy="455060"/>
            </a:xfrm>
            <a:custGeom>
              <a:avLst/>
              <a:gdLst/>
              <a:ahLst/>
              <a:cxnLst/>
              <a:rect l="l" t="t" r="r" b="b"/>
              <a:pathLst>
                <a:path w="3971" h="4382" extrusionOk="0">
                  <a:moveTo>
                    <a:pt x="2972" y="1"/>
                  </a:moveTo>
                  <a:cubicBezTo>
                    <a:pt x="2388" y="1"/>
                    <a:pt x="1331" y="444"/>
                    <a:pt x="768" y="1381"/>
                  </a:cubicBezTo>
                  <a:cubicBezTo>
                    <a:pt x="1" y="2549"/>
                    <a:pt x="1" y="3816"/>
                    <a:pt x="735" y="4250"/>
                  </a:cubicBezTo>
                  <a:cubicBezTo>
                    <a:pt x="883" y="4339"/>
                    <a:pt x="1054" y="4382"/>
                    <a:pt x="1239" y="4382"/>
                  </a:cubicBezTo>
                  <a:cubicBezTo>
                    <a:pt x="1886" y="4382"/>
                    <a:pt x="2699" y="3857"/>
                    <a:pt x="3270" y="2949"/>
                  </a:cubicBezTo>
                  <a:cubicBezTo>
                    <a:pt x="3970" y="1781"/>
                    <a:pt x="3737" y="314"/>
                    <a:pt x="3303" y="80"/>
                  </a:cubicBezTo>
                  <a:cubicBezTo>
                    <a:pt x="3231" y="28"/>
                    <a:pt x="3116" y="1"/>
                    <a:pt x="2972" y="1"/>
                  </a:cubicBezTo>
                  <a:close/>
                </a:path>
              </a:pathLst>
            </a:custGeom>
            <a:solidFill>
              <a:srgbClr val="3E6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5826;p97">
              <a:extLst>
                <a:ext uri="{FF2B5EF4-FFF2-40B4-BE49-F238E27FC236}">
                  <a16:creationId xmlns:a16="http://schemas.microsoft.com/office/drawing/2014/main" id="{5CB3AFE7-1243-4FF1-90F3-55EEDB3C54A3}"/>
                </a:ext>
              </a:extLst>
            </p:cNvPr>
            <p:cNvSpPr/>
            <p:nvPr/>
          </p:nvSpPr>
          <p:spPr>
            <a:xfrm>
              <a:off x="11328968" y="4840044"/>
              <a:ext cx="388849" cy="207648"/>
            </a:xfrm>
            <a:custGeom>
              <a:avLst/>
              <a:gdLst/>
              <a:ahLst/>
              <a:cxnLst/>
              <a:rect l="l" t="t" r="r" b="b"/>
              <a:pathLst>
                <a:path w="7406" h="4774" extrusionOk="0">
                  <a:moveTo>
                    <a:pt x="2763" y="1"/>
                  </a:moveTo>
                  <a:cubicBezTo>
                    <a:pt x="1518" y="1"/>
                    <a:pt x="477" y="490"/>
                    <a:pt x="267" y="980"/>
                  </a:cubicBezTo>
                  <a:cubicBezTo>
                    <a:pt x="1" y="1647"/>
                    <a:pt x="968" y="3615"/>
                    <a:pt x="2803" y="4349"/>
                  </a:cubicBezTo>
                  <a:cubicBezTo>
                    <a:pt x="3503" y="4636"/>
                    <a:pt x="4198" y="4774"/>
                    <a:pt x="4818" y="4774"/>
                  </a:cubicBezTo>
                  <a:cubicBezTo>
                    <a:pt x="5854" y="4774"/>
                    <a:pt x="6680" y="4391"/>
                    <a:pt x="6972" y="3682"/>
                  </a:cubicBezTo>
                  <a:cubicBezTo>
                    <a:pt x="7406" y="2548"/>
                    <a:pt x="6305" y="1046"/>
                    <a:pt x="4437" y="313"/>
                  </a:cubicBezTo>
                  <a:cubicBezTo>
                    <a:pt x="3875" y="92"/>
                    <a:pt x="3300" y="1"/>
                    <a:pt x="2763" y="1"/>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5827;p97">
              <a:extLst>
                <a:ext uri="{FF2B5EF4-FFF2-40B4-BE49-F238E27FC236}">
                  <a16:creationId xmlns:a16="http://schemas.microsoft.com/office/drawing/2014/main" id="{B00CD5D0-AA92-472B-8AA4-63767EB36A20}"/>
                </a:ext>
              </a:extLst>
            </p:cNvPr>
            <p:cNvSpPr/>
            <p:nvPr/>
          </p:nvSpPr>
          <p:spPr>
            <a:xfrm rot="16961792">
              <a:off x="9776639" y="4289501"/>
              <a:ext cx="233656" cy="371780"/>
            </a:xfrm>
            <a:custGeom>
              <a:avLst/>
              <a:gdLst/>
              <a:ahLst/>
              <a:cxnLst/>
              <a:rect l="l" t="t" r="r" b="b"/>
              <a:pathLst>
                <a:path w="5372" h="7081" extrusionOk="0">
                  <a:moveTo>
                    <a:pt x="3535" y="0"/>
                  </a:moveTo>
                  <a:cubicBezTo>
                    <a:pt x="2761" y="0"/>
                    <a:pt x="1095" y="1134"/>
                    <a:pt x="601" y="2924"/>
                  </a:cubicBezTo>
                  <a:cubicBezTo>
                    <a:pt x="1" y="4826"/>
                    <a:pt x="501" y="6660"/>
                    <a:pt x="1668" y="7027"/>
                  </a:cubicBezTo>
                  <a:cubicBezTo>
                    <a:pt x="1794" y="7063"/>
                    <a:pt x="1923" y="7081"/>
                    <a:pt x="2053" y="7081"/>
                  </a:cubicBezTo>
                  <a:cubicBezTo>
                    <a:pt x="3134" y="7081"/>
                    <a:pt x="4328" y="5885"/>
                    <a:pt x="4804" y="4159"/>
                  </a:cubicBezTo>
                  <a:cubicBezTo>
                    <a:pt x="5371" y="2191"/>
                    <a:pt x="4437" y="256"/>
                    <a:pt x="3703" y="22"/>
                  </a:cubicBezTo>
                  <a:cubicBezTo>
                    <a:pt x="3654" y="8"/>
                    <a:pt x="3597" y="0"/>
                    <a:pt x="3535" y="0"/>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23" name="Google Shape;5828;p97">
              <a:extLst>
                <a:ext uri="{FF2B5EF4-FFF2-40B4-BE49-F238E27FC236}">
                  <a16:creationId xmlns:a16="http://schemas.microsoft.com/office/drawing/2014/main" id="{560A7422-7AB1-44AC-8D19-34A40EAB6A95}"/>
                </a:ext>
              </a:extLst>
            </p:cNvPr>
            <p:cNvSpPr/>
            <p:nvPr/>
          </p:nvSpPr>
          <p:spPr>
            <a:xfrm>
              <a:off x="6000686" y="4479879"/>
              <a:ext cx="294288" cy="243358"/>
            </a:xfrm>
            <a:custGeom>
              <a:avLst/>
              <a:gdLst/>
              <a:ahLst/>
              <a:cxnLst/>
              <a:rect l="l" t="t" r="r" b="b"/>
              <a:pathLst>
                <a:path w="5605" h="5595" extrusionOk="0">
                  <a:moveTo>
                    <a:pt x="1645" y="0"/>
                  </a:moveTo>
                  <a:cubicBezTo>
                    <a:pt x="1337" y="0"/>
                    <a:pt x="1059" y="82"/>
                    <a:pt x="835" y="252"/>
                  </a:cubicBezTo>
                  <a:cubicBezTo>
                    <a:pt x="1" y="919"/>
                    <a:pt x="201" y="2554"/>
                    <a:pt x="1302" y="3955"/>
                  </a:cubicBezTo>
                  <a:cubicBezTo>
                    <a:pt x="2074" y="4993"/>
                    <a:pt x="3109" y="5594"/>
                    <a:pt x="3938" y="5594"/>
                  </a:cubicBezTo>
                  <a:cubicBezTo>
                    <a:pt x="4254" y="5594"/>
                    <a:pt x="4540" y="5507"/>
                    <a:pt x="4771" y="5323"/>
                  </a:cubicBezTo>
                  <a:cubicBezTo>
                    <a:pt x="5605" y="4689"/>
                    <a:pt x="5404" y="3021"/>
                    <a:pt x="4337" y="1620"/>
                  </a:cubicBezTo>
                  <a:cubicBezTo>
                    <a:pt x="3533" y="597"/>
                    <a:pt x="2480" y="0"/>
                    <a:pt x="1645" y="0"/>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5829;p97">
              <a:extLst>
                <a:ext uri="{FF2B5EF4-FFF2-40B4-BE49-F238E27FC236}">
                  <a16:creationId xmlns:a16="http://schemas.microsoft.com/office/drawing/2014/main" id="{4075879C-1B5B-4B08-9F57-FD9E78DFB6C6}"/>
                </a:ext>
              </a:extLst>
            </p:cNvPr>
            <p:cNvSpPr/>
            <p:nvPr/>
          </p:nvSpPr>
          <p:spPr>
            <a:xfrm rot="18630603">
              <a:off x="7260444" y="4381207"/>
              <a:ext cx="285355" cy="211128"/>
            </a:xfrm>
            <a:custGeom>
              <a:avLst/>
              <a:gdLst/>
              <a:ahLst/>
              <a:cxnLst/>
              <a:rect l="l" t="t" r="r" b="b"/>
              <a:pathLst>
                <a:path w="5038" h="3088" extrusionOk="0">
                  <a:moveTo>
                    <a:pt x="2179" y="0"/>
                  </a:moveTo>
                  <a:cubicBezTo>
                    <a:pt x="1113" y="0"/>
                    <a:pt x="180" y="584"/>
                    <a:pt x="68" y="1004"/>
                  </a:cubicBezTo>
                  <a:cubicBezTo>
                    <a:pt x="1" y="1438"/>
                    <a:pt x="835" y="2705"/>
                    <a:pt x="2169" y="3006"/>
                  </a:cubicBezTo>
                  <a:cubicBezTo>
                    <a:pt x="2448" y="3061"/>
                    <a:pt x="2720" y="3088"/>
                    <a:pt x="2979" y="3088"/>
                  </a:cubicBezTo>
                  <a:cubicBezTo>
                    <a:pt x="3960" y="3088"/>
                    <a:pt x="4739" y="2705"/>
                    <a:pt x="4871" y="2072"/>
                  </a:cubicBezTo>
                  <a:cubicBezTo>
                    <a:pt x="5038" y="1238"/>
                    <a:pt x="4137" y="370"/>
                    <a:pt x="2803" y="70"/>
                  </a:cubicBezTo>
                  <a:cubicBezTo>
                    <a:pt x="2593" y="22"/>
                    <a:pt x="2384" y="0"/>
                    <a:pt x="2179" y="0"/>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5830;p97">
              <a:extLst>
                <a:ext uri="{FF2B5EF4-FFF2-40B4-BE49-F238E27FC236}">
                  <a16:creationId xmlns:a16="http://schemas.microsoft.com/office/drawing/2014/main" id="{2FC15315-5BFC-4FE2-AF39-42379532999F}"/>
                </a:ext>
              </a:extLst>
            </p:cNvPr>
            <p:cNvSpPr/>
            <p:nvPr/>
          </p:nvSpPr>
          <p:spPr>
            <a:xfrm>
              <a:off x="10196140" y="3919594"/>
              <a:ext cx="341554" cy="241452"/>
            </a:xfrm>
            <a:custGeom>
              <a:avLst/>
              <a:gdLst/>
              <a:ahLst/>
              <a:cxnLst/>
              <a:rect l="l" t="t" r="r" b="b"/>
              <a:pathLst>
                <a:path w="5238" h="4470" extrusionOk="0">
                  <a:moveTo>
                    <a:pt x="3587" y="0"/>
                  </a:moveTo>
                  <a:cubicBezTo>
                    <a:pt x="2908" y="0"/>
                    <a:pt x="2069" y="363"/>
                    <a:pt x="1335" y="1055"/>
                  </a:cubicBezTo>
                  <a:cubicBezTo>
                    <a:pt x="201" y="2089"/>
                    <a:pt x="1" y="3790"/>
                    <a:pt x="401" y="4224"/>
                  </a:cubicBezTo>
                  <a:cubicBezTo>
                    <a:pt x="540" y="4376"/>
                    <a:pt x="877" y="4470"/>
                    <a:pt x="1305" y="4470"/>
                  </a:cubicBezTo>
                  <a:cubicBezTo>
                    <a:pt x="2004" y="4470"/>
                    <a:pt x="2946" y="4218"/>
                    <a:pt x="3670" y="3556"/>
                  </a:cubicBezTo>
                  <a:cubicBezTo>
                    <a:pt x="4837" y="2456"/>
                    <a:pt x="5238" y="1055"/>
                    <a:pt x="4571" y="387"/>
                  </a:cubicBezTo>
                  <a:cubicBezTo>
                    <a:pt x="4335" y="127"/>
                    <a:pt x="3989" y="0"/>
                    <a:pt x="3587" y="0"/>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5831;p97">
              <a:extLst>
                <a:ext uri="{FF2B5EF4-FFF2-40B4-BE49-F238E27FC236}">
                  <a16:creationId xmlns:a16="http://schemas.microsoft.com/office/drawing/2014/main" id="{3F9BDB59-3189-4ED3-96A3-29F357720CA8}"/>
                </a:ext>
              </a:extLst>
            </p:cNvPr>
            <p:cNvSpPr/>
            <p:nvPr/>
          </p:nvSpPr>
          <p:spPr>
            <a:xfrm>
              <a:off x="9681146" y="3784957"/>
              <a:ext cx="341543" cy="273283"/>
            </a:xfrm>
            <a:custGeom>
              <a:avLst/>
              <a:gdLst/>
              <a:ahLst/>
              <a:cxnLst/>
              <a:rect l="l" t="t" r="r" b="b"/>
              <a:pathLst>
                <a:path w="6505" h="6283" extrusionOk="0">
                  <a:moveTo>
                    <a:pt x="4470" y="0"/>
                  </a:moveTo>
                  <a:cubicBezTo>
                    <a:pt x="3507" y="0"/>
                    <a:pt x="2317" y="622"/>
                    <a:pt x="1368" y="1711"/>
                  </a:cubicBezTo>
                  <a:cubicBezTo>
                    <a:pt x="0" y="3245"/>
                    <a:pt x="0" y="5547"/>
                    <a:pt x="567" y="6047"/>
                  </a:cubicBezTo>
                  <a:cubicBezTo>
                    <a:pt x="738" y="6198"/>
                    <a:pt x="1064" y="6282"/>
                    <a:pt x="1473" y="6282"/>
                  </a:cubicBezTo>
                  <a:cubicBezTo>
                    <a:pt x="2421" y="6282"/>
                    <a:pt x="3815" y="5831"/>
                    <a:pt x="4770" y="4713"/>
                  </a:cubicBezTo>
                  <a:cubicBezTo>
                    <a:pt x="6171" y="3178"/>
                    <a:pt x="6505" y="1210"/>
                    <a:pt x="5571" y="376"/>
                  </a:cubicBezTo>
                  <a:cubicBezTo>
                    <a:pt x="5275" y="121"/>
                    <a:pt x="4895" y="0"/>
                    <a:pt x="4470" y="0"/>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5832;p97">
              <a:extLst>
                <a:ext uri="{FF2B5EF4-FFF2-40B4-BE49-F238E27FC236}">
                  <a16:creationId xmlns:a16="http://schemas.microsoft.com/office/drawing/2014/main" id="{D455FBF6-8B20-45C0-8518-BAD4EC5CB921}"/>
                </a:ext>
              </a:extLst>
            </p:cNvPr>
            <p:cNvSpPr/>
            <p:nvPr/>
          </p:nvSpPr>
          <p:spPr>
            <a:xfrm rot="16200000">
              <a:off x="10156103" y="4328722"/>
              <a:ext cx="419341" cy="471543"/>
            </a:xfrm>
            <a:custGeom>
              <a:avLst/>
              <a:gdLst/>
              <a:ahLst/>
              <a:cxnLst/>
              <a:rect l="l" t="t" r="r" b="b"/>
              <a:pathLst>
                <a:path w="9641" h="8981" extrusionOk="0">
                  <a:moveTo>
                    <a:pt x="9247" y="1"/>
                  </a:moveTo>
                  <a:cubicBezTo>
                    <a:pt x="9165" y="1"/>
                    <a:pt x="9082" y="37"/>
                    <a:pt x="9023" y="126"/>
                  </a:cubicBezTo>
                  <a:cubicBezTo>
                    <a:pt x="8022" y="1827"/>
                    <a:pt x="6554" y="3228"/>
                    <a:pt x="5086" y="4529"/>
                  </a:cubicBezTo>
                  <a:cubicBezTo>
                    <a:pt x="3819" y="5697"/>
                    <a:pt x="2485" y="6797"/>
                    <a:pt x="1084" y="7798"/>
                  </a:cubicBezTo>
                  <a:cubicBezTo>
                    <a:pt x="783" y="7998"/>
                    <a:pt x="517" y="8198"/>
                    <a:pt x="250" y="8432"/>
                  </a:cubicBezTo>
                  <a:cubicBezTo>
                    <a:pt x="0" y="8626"/>
                    <a:pt x="142" y="8981"/>
                    <a:pt x="389" y="8981"/>
                  </a:cubicBezTo>
                  <a:cubicBezTo>
                    <a:pt x="439" y="8981"/>
                    <a:pt x="493" y="8966"/>
                    <a:pt x="550" y="8932"/>
                  </a:cubicBezTo>
                  <a:cubicBezTo>
                    <a:pt x="3052" y="7164"/>
                    <a:pt x="5520" y="5196"/>
                    <a:pt x="7555" y="2961"/>
                  </a:cubicBezTo>
                  <a:cubicBezTo>
                    <a:pt x="8255" y="2161"/>
                    <a:pt x="8989" y="1327"/>
                    <a:pt x="9523" y="393"/>
                  </a:cubicBezTo>
                  <a:cubicBezTo>
                    <a:pt x="9640" y="205"/>
                    <a:pt x="9444" y="1"/>
                    <a:pt x="9247"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28" name="Google Shape;5833;p97">
              <a:extLst>
                <a:ext uri="{FF2B5EF4-FFF2-40B4-BE49-F238E27FC236}">
                  <a16:creationId xmlns:a16="http://schemas.microsoft.com/office/drawing/2014/main" id="{A8DBCCEC-DBD2-4D01-BB9C-10D27107FA24}"/>
                </a:ext>
              </a:extLst>
            </p:cNvPr>
            <p:cNvSpPr/>
            <p:nvPr/>
          </p:nvSpPr>
          <p:spPr>
            <a:xfrm rot="15452804">
              <a:off x="6519992" y="3922463"/>
              <a:ext cx="139928" cy="611062"/>
            </a:xfrm>
            <a:custGeom>
              <a:avLst/>
              <a:gdLst/>
              <a:ahLst/>
              <a:cxnLst/>
              <a:rect l="l" t="t" r="r" b="b"/>
              <a:pathLst>
                <a:path w="3217" h="11638" extrusionOk="0">
                  <a:moveTo>
                    <a:pt x="1155" y="1"/>
                  </a:moveTo>
                  <a:cubicBezTo>
                    <a:pt x="1046" y="1"/>
                    <a:pt x="939" y="55"/>
                    <a:pt x="901" y="182"/>
                  </a:cubicBezTo>
                  <a:cubicBezTo>
                    <a:pt x="0" y="2518"/>
                    <a:pt x="434" y="5153"/>
                    <a:pt x="1101" y="7488"/>
                  </a:cubicBezTo>
                  <a:cubicBezTo>
                    <a:pt x="1468" y="8855"/>
                    <a:pt x="1969" y="10256"/>
                    <a:pt x="2636" y="11491"/>
                  </a:cubicBezTo>
                  <a:cubicBezTo>
                    <a:pt x="2688" y="11596"/>
                    <a:pt x="2771" y="11638"/>
                    <a:pt x="2854" y="11638"/>
                  </a:cubicBezTo>
                  <a:cubicBezTo>
                    <a:pt x="3034" y="11638"/>
                    <a:pt x="3217" y="11440"/>
                    <a:pt x="3103" y="11257"/>
                  </a:cubicBezTo>
                  <a:cubicBezTo>
                    <a:pt x="2502" y="10090"/>
                    <a:pt x="2002" y="8789"/>
                    <a:pt x="1668" y="7488"/>
                  </a:cubicBezTo>
                  <a:cubicBezTo>
                    <a:pt x="1001" y="5186"/>
                    <a:pt x="601" y="2651"/>
                    <a:pt x="1435" y="349"/>
                  </a:cubicBezTo>
                  <a:cubicBezTo>
                    <a:pt x="1517" y="143"/>
                    <a:pt x="1332" y="1"/>
                    <a:pt x="1155"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29" name="Google Shape;5834;p97">
              <a:extLst>
                <a:ext uri="{FF2B5EF4-FFF2-40B4-BE49-F238E27FC236}">
                  <a16:creationId xmlns:a16="http://schemas.microsoft.com/office/drawing/2014/main" id="{9D269B38-73CA-47C2-A80B-180027124113}"/>
                </a:ext>
              </a:extLst>
            </p:cNvPr>
            <p:cNvSpPr/>
            <p:nvPr/>
          </p:nvSpPr>
          <p:spPr>
            <a:xfrm rot="17739536">
              <a:off x="6719435" y="4363110"/>
              <a:ext cx="253926" cy="483564"/>
            </a:xfrm>
            <a:custGeom>
              <a:avLst/>
              <a:gdLst/>
              <a:ahLst/>
              <a:cxnLst/>
              <a:rect l="l" t="t" r="r" b="b"/>
              <a:pathLst>
                <a:path w="5838" h="9210" extrusionOk="0">
                  <a:moveTo>
                    <a:pt x="5512" y="1"/>
                  </a:moveTo>
                  <a:cubicBezTo>
                    <a:pt x="5371" y="1"/>
                    <a:pt x="5237" y="101"/>
                    <a:pt x="5270" y="301"/>
                  </a:cubicBezTo>
                  <a:cubicBezTo>
                    <a:pt x="5371" y="2569"/>
                    <a:pt x="4303" y="4704"/>
                    <a:pt x="2802" y="6372"/>
                  </a:cubicBezTo>
                  <a:cubicBezTo>
                    <a:pt x="2035" y="7206"/>
                    <a:pt x="1168" y="8040"/>
                    <a:pt x="200" y="8674"/>
                  </a:cubicBezTo>
                  <a:cubicBezTo>
                    <a:pt x="1" y="8844"/>
                    <a:pt x="142" y="9209"/>
                    <a:pt x="374" y="9209"/>
                  </a:cubicBezTo>
                  <a:cubicBezTo>
                    <a:pt x="414" y="9209"/>
                    <a:pt x="456" y="9199"/>
                    <a:pt x="500" y="9174"/>
                  </a:cubicBezTo>
                  <a:cubicBezTo>
                    <a:pt x="2535" y="7840"/>
                    <a:pt x="4370" y="5738"/>
                    <a:pt x="5270" y="3470"/>
                  </a:cubicBezTo>
                  <a:cubicBezTo>
                    <a:pt x="5637" y="2469"/>
                    <a:pt x="5838" y="1368"/>
                    <a:pt x="5804" y="301"/>
                  </a:cubicBezTo>
                  <a:cubicBezTo>
                    <a:pt x="5804" y="101"/>
                    <a:pt x="5654" y="1"/>
                    <a:pt x="5512"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30" name="Google Shape;5835;p97">
              <a:extLst>
                <a:ext uri="{FF2B5EF4-FFF2-40B4-BE49-F238E27FC236}">
                  <a16:creationId xmlns:a16="http://schemas.microsoft.com/office/drawing/2014/main" id="{7FB87C8B-DC78-4544-B033-1AF3EE122BAE}"/>
                </a:ext>
              </a:extLst>
            </p:cNvPr>
            <p:cNvSpPr/>
            <p:nvPr/>
          </p:nvSpPr>
          <p:spPr>
            <a:xfrm rot="16200000">
              <a:off x="7793489" y="4311836"/>
              <a:ext cx="282330" cy="505304"/>
            </a:xfrm>
            <a:custGeom>
              <a:avLst/>
              <a:gdLst/>
              <a:ahLst/>
              <a:cxnLst/>
              <a:rect l="l" t="t" r="r" b="b"/>
              <a:pathLst>
                <a:path w="6491" h="9624" extrusionOk="0">
                  <a:moveTo>
                    <a:pt x="329" y="1"/>
                  </a:moveTo>
                  <a:cubicBezTo>
                    <a:pt x="165" y="1"/>
                    <a:pt x="1" y="124"/>
                    <a:pt x="39" y="337"/>
                  </a:cubicBezTo>
                  <a:cubicBezTo>
                    <a:pt x="973" y="3640"/>
                    <a:pt x="2675" y="6975"/>
                    <a:pt x="5376" y="9144"/>
                  </a:cubicBezTo>
                  <a:cubicBezTo>
                    <a:pt x="5543" y="9277"/>
                    <a:pt x="5777" y="9444"/>
                    <a:pt x="5944" y="9577"/>
                  </a:cubicBezTo>
                  <a:cubicBezTo>
                    <a:pt x="5997" y="9609"/>
                    <a:pt x="6050" y="9624"/>
                    <a:pt x="6098" y="9624"/>
                  </a:cubicBezTo>
                  <a:cubicBezTo>
                    <a:pt x="6348" y="9624"/>
                    <a:pt x="6490" y="9245"/>
                    <a:pt x="6210" y="9077"/>
                  </a:cubicBezTo>
                  <a:cubicBezTo>
                    <a:pt x="5443" y="8576"/>
                    <a:pt x="4709" y="7809"/>
                    <a:pt x="4109" y="7109"/>
                  </a:cubicBezTo>
                  <a:cubicBezTo>
                    <a:pt x="2374" y="5107"/>
                    <a:pt x="1274" y="2706"/>
                    <a:pt x="606" y="204"/>
                  </a:cubicBezTo>
                  <a:cubicBezTo>
                    <a:pt x="565" y="64"/>
                    <a:pt x="447" y="1"/>
                    <a:pt x="329"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31" name="Google Shape;5836;p97">
              <a:extLst>
                <a:ext uri="{FF2B5EF4-FFF2-40B4-BE49-F238E27FC236}">
                  <a16:creationId xmlns:a16="http://schemas.microsoft.com/office/drawing/2014/main" id="{A4FC74A5-9AC8-4FA0-804D-8E9BC0B7C447}"/>
                </a:ext>
              </a:extLst>
            </p:cNvPr>
            <p:cNvSpPr/>
            <p:nvPr/>
          </p:nvSpPr>
          <p:spPr>
            <a:xfrm rot="16961792">
              <a:off x="9676130" y="4158338"/>
              <a:ext cx="116611" cy="514328"/>
            </a:xfrm>
            <a:custGeom>
              <a:avLst/>
              <a:gdLst/>
              <a:ahLst/>
              <a:cxnLst/>
              <a:rect l="l" t="t" r="r" b="b"/>
              <a:pathLst>
                <a:path w="2681" h="9796" extrusionOk="0">
                  <a:moveTo>
                    <a:pt x="1643" y="0"/>
                  </a:moveTo>
                  <a:cubicBezTo>
                    <a:pt x="1477" y="0"/>
                    <a:pt x="1307" y="132"/>
                    <a:pt x="1347" y="368"/>
                  </a:cubicBezTo>
                  <a:cubicBezTo>
                    <a:pt x="2114" y="3303"/>
                    <a:pt x="1513" y="6739"/>
                    <a:pt x="112" y="9407"/>
                  </a:cubicBezTo>
                  <a:cubicBezTo>
                    <a:pt x="1" y="9609"/>
                    <a:pt x="189" y="9795"/>
                    <a:pt x="376" y="9795"/>
                  </a:cubicBezTo>
                  <a:cubicBezTo>
                    <a:pt x="467" y="9795"/>
                    <a:pt x="558" y="9751"/>
                    <a:pt x="613" y="9641"/>
                  </a:cubicBezTo>
                  <a:cubicBezTo>
                    <a:pt x="2081" y="6806"/>
                    <a:pt x="2681" y="3270"/>
                    <a:pt x="1914" y="201"/>
                  </a:cubicBezTo>
                  <a:cubicBezTo>
                    <a:pt x="1873" y="64"/>
                    <a:pt x="1758" y="0"/>
                    <a:pt x="1643" y="0"/>
                  </a:cubicBezTo>
                  <a:close/>
                </a:path>
              </a:pathLst>
            </a:custGeom>
            <a:solidFill>
              <a:srgbClr val="578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5837;p97">
              <a:extLst>
                <a:ext uri="{FF2B5EF4-FFF2-40B4-BE49-F238E27FC236}">
                  <a16:creationId xmlns:a16="http://schemas.microsoft.com/office/drawing/2014/main" id="{35FCB14E-971E-4B45-9AE9-7DF2CEAE1BA6}"/>
                </a:ext>
              </a:extLst>
            </p:cNvPr>
            <p:cNvSpPr/>
            <p:nvPr/>
          </p:nvSpPr>
          <p:spPr>
            <a:xfrm>
              <a:off x="11155598" y="4620045"/>
              <a:ext cx="460150" cy="368625"/>
            </a:xfrm>
            <a:custGeom>
              <a:avLst/>
              <a:gdLst/>
              <a:ahLst/>
              <a:cxnLst/>
              <a:rect l="l" t="t" r="r" b="b"/>
              <a:pathLst>
                <a:path w="8764" h="8475" extrusionOk="0">
                  <a:moveTo>
                    <a:pt x="275" y="0"/>
                  </a:moveTo>
                  <a:cubicBezTo>
                    <a:pt x="134" y="0"/>
                    <a:pt x="0" y="100"/>
                    <a:pt x="34" y="300"/>
                  </a:cubicBezTo>
                  <a:cubicBezTo>
                    <a:pt x="100" y="4236"/>
                    <a:pt x="3903" y="6738"/>
                    <a:pt x="7239" y="8073"/>
                  </a:cubicBezTo>
                  <a:cubicBezTo>
                    <a:pt x="7572" y="8206"/>
                    <a:pt x="7906" y="8339"/>
                    <a:pt x="8273" y="8473"/>
                  </a:cubicBezTo>
                  <a:cubicBezTo>
                    <a:pt x="8284" y="8474"/>
                    <a:pt x="8295" y="8474"/>
                    <a:pt x="8305" y="8474"/>
                  </a:cubicBezTo>
                  <a:cubicBezTo>
                    <a:pt x="8647" y="8474"/>
                    <a:pt x="8763" y="7969"/>
                    <a:pt x="8440" y="7872"/>
                  </a:cubicBezTo>
                  <a:cubicBezTo>
                    <a:pt x="7572" y="7639"/>
                    <a:pt x="6705" y="7239"/>
                    <a:pt x="5871" y="6838"/>
                  </a:cubicBezTo>
                  <a:cubicBezTo>
                    <a:pt x="4237" y="6004"/>
                    <a:pt x="2635" y="4904"/>
                    <a:pt x="1601" y="3403"/>
                  </a:cubicBezTo>
                  <a:cubicBezTo>
                    <a:pt x="968" y="2502"/>
                    <a:pt x="601" y="1401"/>
                    <a:pt x="567" y="300"/>
                  </a:cubicBezTo>
                  <a:cubicBezTo>
                    <a:pt x="567" y="100"/>
                    <a:pt x="417" y="0"/>
                    <a:pt x="275" y="0"/>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33" name="Google Shape;5838;p97">
              <a:extLst>
                <a:ext uri="{FF2B5EF4-FFF2-40B4-BE49-F238E27FC236}">
                  <a16:creationId xmlns:a16="http://schemas.microsoft.com/office/drawing/2014/main" id="{CB00121B-4532-4643-BC0E-D47B65EFE22D}"/>
                </a:ext>
              </a:extLst>
            </p:cNvPr>
            <p:cNvSpPr/>
            <p:nvPr/>
          </p:nvSpPr>
          <p:spPr>
            <a:xfrm rot="16727314">
              <a:off x="8575990" y="4551449"/>
              <a:ext cx="234233" cy="468570"/>
            </a:xfrm>
            <a:custGeom>
              <a:avLst/>
              <a:gdLst/>
              <a:ahLst/>
              <a:cxnLst/>
              <a:rect l="l" t="t" r="r" b="b"/>
              <a:pathLst>
                <a:path w="5385" h="8924" extrusionOk="0">
                  <a:moveTo>
                    <a:pt x="5050" y="0"/>
                  </a:moveTo>
                  <a:cubicBezTo>
                    <a:pt x="4941" y="0"/>
                    <a:pt x="4838" y="59"/>
                    <a:pt x="4811" y="194"/>
                  </a:cubicBezTo>
                  <a:cubicBezTo>
                    <a:pt x="4211" y="2395"/>
                    <a:pt x="3244" y="4497"/>
                    <a:pt x="1976" y="6398"/>
                  </a:cubicBezTo>
                  <a:cubicBezTo>
                    <a:pt x="1476" y="7099"/>
                    <a:pt x="909" y="7799"/>
                    <a:pt x="241" y="8399"/>
                  </a:cubicBezTo>
                  <a:cubicBezTo>
                    <a:pt x="1" y="8640"/>
                    <a:pt x="232" y="8924"/>
                    <a:pt x="470" y="8924"/>
                  </a:cubicBezTo>
                  <a:cubicBezTo>
                    <a:pt x="529" y="8924"/>
                    <a:pt x="589" y="8906"/>
                    <a:pt x="642" y="8866"/>
                  </a:cubicBezTo>
                  <a:cubicBezTo>
                    <a:pt x="1342" y="8266"/>
                    <a:pt x="1909" y="7465"/>
                    <a:pt x="2410" y="6732"/>
                  </a:cubicBezTo>
                  <a:cubicBezTo>
                    <a:pt x="3744" y="4797"/>
                    <a:pt x="4711" y="2629"/>
                    <a:pt x="5345" y="327"/>
                  </a:cubicBezTo>
                  <a:cubicBezTo>
                    <a:pt x="5385" y="128"/>
                    <a:pt x="5211" y="0"/>
                    <a:pt x="5050" y="0"/>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34" name="Google Shape;5839;p97">
              <a:extLst>
                <a:ext uri="{FF2B5EF4-FFF2-40B4-BE49-F238E27FC236}">
                  <a16:creationId xmlns:a16="http://schemas.microsoft.com/office/drawing/2014/main" id="{A3B09020-55B2-4D1F-B9B2-BF443F110F42}"/>
                </a:ext>
              </a:extLst>
            </p:cNvPr>
            <p:cNvSpPr/>
            <p:nvPr/>
          </p:nvSpPr>
          <p:spPr>
            <a:xfrm rot="15096480">
              <a:off x="8925825" y="4050439"/>
              <a:ext cx="297172" cy="588490"/>
            </a:xfrm>
            <a:custGeom>
              <a:avLst/>
              <a:gdLst/>
              <a:ahLst/>
              <a:cxnLst/>
              <a:rect l="l" t="t" r="r" b="b"/>
              <a:pathLst>
                <a:path w="6832" h="11208" extrusionOk="0">
                  <a:moveTo>
                    <a:pt x="338" y="1"/>
                  </a:moveTo>
                  <a:cubicBezTo>
                    <a:pt x="171" y="1"/>
                    <a:pt x="1" y="137"/>
                    <a:pt x="61" y="359"/>
                  </a:cubicBezTo>
                  <a:cubicBezTo>
                    <a:pt x="728" y="3227"/>
                    <a:pt x="1963" y="6029"/>
                    <a:pt x="3731" y="8431"/>
                  </a:cubicBezTo>
                  <a:cubicBezTo>
                    <a:pt x="4431" y="9365"/>
                    <a:pt x="5232" y="10366"/>
                    <a:pt x="6166" y="11133"/>
                  </a:cubicBezTo>
                  <a:cubicBezTo>
                    <a:pt x="6233" y="11186"/>
                    <a:pt x="6308" y="11208"/>
                    <a:pt x="6379" y="11208"/>
                  </a:cubicBezTo>
                  <a:cubicBezTo>
                    <a:pt x="6624" y="11208"/>
                    <a:pt x="6832" y="10947"/>
                    <a:pt x="6599" y="10766"/>
                  </a:cubicBezTo>
                  <a:cubicBezTo>
                    <a:pt x="5665" y="9999"/>
                    <a:pt x="4931" y="9098"/>
                    <a:pt x="4231" y="8131"/>
                  </a:cubicBezTo>
                  <a:cubicBezTo>
                    <a:pt x="2463" y="5763"/>
                    <a:pt x="1262" y="3027"/>
                    <a:pt x="595" y="192"/>
                  </a:cubicBezTo>
                  <a:cubicBezTo>
                    <a:pt x="555" y="60"/>
                    <a:pt x="448" y="1"/>
                    <a:pt x="338"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35" name="Google Shape;5840;p97">
              <a:extLst>
                <a:ext uri="{FF2B5EF4-FFF2-40B4-BE49-F238E27FC236}">
                  <a16:creationId xmlns:a16="http://schemas.microsoft.com/office/drawing/2014/main" id="{F8E48A77-7AE4-4A99-ACCA-F74B8079B42C}"/>
                </a:ext>
              </a:extLst>
            </p:cNvPr>
            <p:cNvSpPr/>
            <p:nvPr/>
          </p:nvSpPr>
          <p:spPr>
            <a:xfrm rot="18067015">
              <a:off x="5502506" y="4230726"/>
              <a:ext cx="137015" cy="488251"/>
            </a:xfrm>
            <a:custGeom>
              <a:avLst/>
              <a:gdLst/>
              <a:ahLst/>
              <a:cxnLst/>
              <a:rect l="l" t="t" r="r" b="b"/>
              <a:pathLst>
                <a:path w="3150" h="9299" extrusionOk="0">
                  <a:moveTo>
                    <a:pt x="393" y="1"/>
                  </a:moveTo>
                  <a:cubicBezTo>
                    <a:pt x="179" y="1"/>
                    <a:pt x="0" y="262"/>
                    <a:pt x="181" y="442"/>
                  </a:cubicBezTo>
                  <a:cubicBezTo>
                    <a:pt x="2249" y="2677"/>
                    <a:pt x="2849" y="6113"/>
                    <a:pt x="2483" y="9049"/>
                  </a:cubicBezTo>
                  <a:cubicBezTo>
                    <a:pt x="2466" y="9215"/>
                    <a:pt x="2591" y="9299"/>
                    <a:pt x="2724" y="9299"/>
                  </a:cubicBezTo>
                  <a:cubicBezTo>
                    <a:pt x="2858" y="9299"/>
                    <a:pt x="3000" y="9215"/>
                    <a:pt x="3016" y="9049"/>
                  </a:cubicBezTo>
                  <a:cubicBezTo>
                    <a:pt x="3150" y="7948"/>
                    <a:pt x="3116" y="6847"/>
                    <a:pt x="2983" y="5746"/>
                  </a:cubicBezTo>
                  <a:cubicBezTo>
                    <a:pt x="2716" y="3678"/>
                    <a:pt x="2016" y="1610"/>
                    <a:pt x="581" y="76"/>
                  </a:cubicBezTo>
                  <a:cubicBezTo>
                    <a:pt x="521" y="23"/>
                    <a:pt x="456" y="1"/>
                    <a:pt x="393"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36" name="Google Shape;5841;p97">
              <a:extLst>
                <a:ext uri="{FF2B5EF4-FFF2-40B4-BE49-F238E27FC236}">
                  <a16:creationId xmlns:a16="http://schemas.microsoft.com/office/drawing/2014/main" id="{7B7E1CCB-C12C-4A13-800D-CBC0CF723D91}"/>
                </a:ext>
              </a:extLst>
            </p:cNvPr>
            <p:cNvSpPr/>
            <p:nvPr/>
          </p:nvSpPr>
          <p:spPr>
            <a:xfrm rot="16727314">
              <a:off x="8282038" y="4326971"/>
              <a:ext cx="396783" cy="363503"/>
            </a:xfrm>
            <a:custGeom>
              <a:avLst/>
              <a:gdLst/>
              <a:ahLst/>
              <a:cxnLst/>
              <a:rect l="l" t="t" r="r" b="b"/>
              <a:pathLst>
                <a:path w="9122" h="6923" extrusionOk="0">
                  <a:moveTo>
                    <a:pt x="399" y="0"/>
                  </a:moveTo>
                  <a:cubicBezTo>
                    <a:pt x="206" y="0"/>
                    <a:pt x="1" y="200"/>
                    <a:pt x="117" y="431"/>
                  </a:cubicBezTo>
                  <a:cubicBezTo>
                    <a:pt x="1751" y="3300"/>
                    <a:pt x="4853" y="5268"/>
                    <a:pt x="7822" y="6569"/>
                  </a:cubicBezTo>
                  <a:cubicBezTo>
                    <a:pt x="8122" y="6669"/>
                    <a:pt x="8356" y="6802"/>
                    <a:pt x="8656" y="6903"/>
                  </a:cubicBezTo>
                  <a:cubicBezTo>
                    <a:pt x="8698" y="6916"/>
                    <a:pt x="8736" y="6923"/>
                    <a:pt x="8771" y="6923"/>
                  </a:cubicBezTo>
                  <a:cubicBezTo>
                    <a:pt x="9073" y="6923"/>
                    <a:pt x="9122" y="6458"/>
                    <a:pt x="8823" y="6369"/>
                  </a:cubicBezTo>
                  <a:cubicBezTo>
                    <a:pt x="6588" y="5535"/>
                    <a:pt x="4320" y="4234"/>
                    <a:pt x="2585" y="2566"/>
                  </a:cubicBezTo>
                  <a:cubicBezTo>
                    <a:pt x="1818" y="1866"/>
                    <a:pt x="1117" y="1065"/>
                    <a:pt x="617" y="131"/>
                  </a:cubicBezTo>
                  <a:cubicBezTo>
                    <a:pt x="566" y="39"/>
                    <a:pt x="484" y="0"/>
                    <a:pt x="399" y="0"/>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37" name="Google Shape;5842;p97">
              <a:extLst>
                <a:ext uri="{FF2B5EF4-FFF2-40B4-BE49-F238E27FC236}">
                  <a16:creationId xmlns:a16="http://schemas.microsoft.com/office/drawing/2014/main" id="{CAF02E09-95CF-4A72-9CA2-EA76FE40BCEA}"/>
                </a:ext>
              </a:extLst>
            </p:cNvPr>
            <p:cNvSpPr/>
            <p:nvPr/>
          </p:nvSpPr>
          <p:spPr>
            <a:xfrm rot="17543732">
              <a:off x="5012730" y="4201817"/>
              <a:ext cx="493855" cy="111626"/>
            </a:xfrm>
            <a:custGeom>
              <a:avLst/>
              <a:gdLst/>
              <a:ahLst/>
              <a:cxnLst/>
              <a:rect l="l" t="t" r="r" b="b"/>
              <a:pathLst>
                <a:path w="11354" h="2126" extrusionOk="0">
                  <a:moveTo>
                    <a:pt x="395" y="1"/>
                  </a:moveTo>
                  <a:cubicBezTo>
                    <a:pt x="115" y="1"/>
                    <a:pt x="0" y="474"/>
                    <a:pt x="323" y="603"/>
                  </a:cubicBezTo>
                  <a:cubicBezTo>
                    <a:pt x="1724" y="1103"/>
                    <a:pt x="3192" y="1503"/>
                    <a:pt x="4660" y="1770"/>
                  </a:cubicBezTo>
                  <a:cubicBezTo>
                    <a:pt x="5628" y="1948"/>
                    <a:pt x="6744" y="2125"/>
                    <a:pt x="7843" y="2125"/>
                  </a:cubicBezTo>
                  <a:cubicBezTo>
                    <a:pt x="9016" y="2125"/>
                    <a:pt x="10168" y="1923"/>
                    <a:pt x="11098" y="1303"/>
                  </a:cubicBezTo>
                  <a:cubicBezTo>
                    <a:pt x="11354" y="1132"/>
                    <a:pt x="11173" y="768"/>
                    <a:pt x="10948" y="768"/>
                  </a:cubicBezTo>
                  <a:cubicBezTo>
                    <a:pt x="10910" y="768"/>
                    <a:pt x="10870" y="778"/>
                    <a:pt x="10831" y="803"/>
                  </a:cubicBezTo>
                  <a:cubicBezTo>
                    <a:pt x="9958" y="1368"/>
                    <a:pt x="8890" y="1558"/>
                    <a:pt x="7797" y="1558"/>
                  </a:cubicBezTo>
                  <a:cubicBezTo>
                    <a:pt x="6633" y="1558"/>
                    <a:pt x="5441" y="1343"/>
                    <a:pt x="4426" y="1136"/>
                  </a:cubicBezTo>
                  <a:cubicBezTo>
                    <a:pt x="3092" y="836"/>
                    <a:pt x="1724" y="503"/>
                    <a:pt x="423" y="2"/>
                  </a:cubicBezTo>
                  <a:cubicBezTo>
                    <a:pt x="414" y="1"/>
                    <a:pt x="404" y="1"/>
                    <a:pt x="395"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38" name="Google Shape;5843;p97">
              <a:extLst>
                <a:ext uri="{FF2B5EF4-FFF2-40B4-BE49-F238E27FC236}">
                  <a16:creationId xmlns:a16="http://schemas.microsoft.com/office/drawing/2014/main" id="{54A273E5-4FAA-40D6-98F1-288641664717}"/>
                </a:ext>
              </a:extLst>
            </p:cNvPr>
            <p:cNvSpPr/>
            <p:nvPr/>
          </p:nvSpPr>
          <p:spPr>
            <a:xfrm>
              <a:off x="5924502" y="4287891"/>
              <a:ext cx="267826" cy="353489"/>
            </a:xfrm>
            <a:custGeom>
              <a:avLst/>
              <a:gdLst/>
              <a:ahLst/>
              <a:cxnLst/>
              <a:rect l="l" t="t" r="r" b="b"/>
              <a:pathLst>
                <a:path w="5101" h="8127" extrusionOk="0">
                  <a:moveTo>
                    <a:pt x="250" y="0"/>
                  </a:moveTo>
                  <a:cubicBezTo>
                    <a:pt x="120" y="0"/>
                    <a:pt x="1" y="84"/>
                    <a:pt x="17" y="263"/>
                  </a:cubicBezTo>
                  <a:cubicBezTo>
                    <a:pt x="184" y="2231"/>
                    <a:pt x="1218" y="3966"/>
                    <a:pt x="2352" y="5567"/>
                  </a:cubicBezTo>
                  <a:cubicBezTo>
                    <a:pt x="3019" y="6434"/>
                    <a:pt x="3720" y="7302"/>
                    <a:pt x="4520" y="8069"/>
                  </a:cubicBezTo>
                  <a:cubicBezTo>
                    <a:pt x="4567" y="8109"/>
                    <a:pt x="4621" y="8126"/>
                    <a:pt x="4674" y="8126"/>
                  </a:cubicBezTo>
                  <a:cubicBezTo>
                    <a:pt x="4887" y="8126"/>
                    <a:pt x="5101" y="7849"/>
                    <a:pt x="4887" y="7635"/>
                  </a:cubicBezTo>
                  <a:cubicBezTo>
                    <a:pt x="4154" y="6935"/>
                    <a:pt x="3486" y="6134"/>
                    <a:pt x="2886" y="5367"/>
                  </a:cubicBezTo>
                  <a:cubicBezTo>
                    <a:pt x="1819" y="3899"/>
                    <a:pt x="751" y="2131"/>
                    <a:pt x="551" y="263"/>
                  </a:cubicBezTo>
                  <a:cubicBezTo>
                    <a:pt x="534" y="92"/>
                    <a:pt x="386" y="0"/>
                    <a:pt x="250" y="0"/>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39" name="Google Shape;5844;p97">
              <a:extLst>
                <a:ext uri="{FF2B5EF4-FFF2-40B4-BE49-F238E27FC236}">
                  <a16:creationId xmlns:a16="http://schemas.microsoft.com/office/drawing/2014/main" id="{BFC4A2BF-40EB-4CE2-8CF2-9050F5391BC2}"/>
                </a:ext>
              </a:extLst>
            </p:cNvPr>
            <p:cNvSpPr/>
            <p:nvPr/>
          </p:nvSpPr>
          <p:spPr>
            <a:xfrm rot="18630566">
              <a:off x="7109159" y="4455985"/>
              <a:ext cx="219346" cy="182032"/>
            </a:xfrm>
            <a:custGeom>
              <a:avLst/>
              <a:gdLst/>
              <a:ahLst/>
              <a:cxnLst/>
              <a:rect l="l" t="t" r="r" b="b"/>
              <a:pathLst>
                <a:path w="5043" h="3467" extrusionOk="0">
                  <a:moveTo>
                    <a:pt x="400" y="0"/>
                  </a:moveTo>
                  <a:cubicBezTo>
                    <a:pt x="199" y="0"/>
                    <a:pt x="0" y="200"/>
                    <a:pt x="139" y="431"/>
                  </a:cubicBezTo>
                  <a:cubicBezTo>
                    <a:pt x="406" y="798"/>
                    <a:pt x="673" y="1165"/>
                    <a:pt x="973" y="1499"/>
                  </a:cubicBezTo>
                  <a:cubicBezTo>
                    <a:pt x="1540" y="2166"/>
                    <a:pt x="2274" y="2800"/>
                    <a:pt x="3108" y="3133"/>
                  </a:cubicBezTo>
                  <a:cubicBezTo>
                    <a:pt x="3608" y="3333"/>
                    <a:pt x="4142" y="3467"/>
                    <a:pt x="4676" y="3467"/>
                  </a:cubicBezTo>
                  <a:cubicBezTo>
                    <a:pt x="5032" y="3467"/>
                    <a:pt x="5042" y="2932"/>
                    <a:pt x="4706" y="2932"/>
                  </a:cubicBezTo>
                  <a:cubicBezTo>
                    <a:pt x="4696" y="2932"/>
                    <a:pt x="4686" y="2932"/>
                    <a:pt x="4676" y="2933"/>
                  </a:cubicBezTo>
                  <a:cubicBezTo>
                    <a:pt x="4638" y="2935"/>
                    <a:pt x="4600" y="2935"/>
                    <a:pt x="4563" y="2935"/>
                  </a:cubicBezTo>
                  <a:cubicBezTo>
                    <a:pt x="3041" y="2935"/>
                    <a:pt x="1687" y="1637"/>
                    <a:pt x="873" y="498"/>
                  </a:cubicBezTo>
                  <a:lnTo>
                    <a:pt x="640" y="131"/>
                  </a:lnTo>
                  <a:cubicBezTo>
                    <a:pt x="578" y="39"/>
                    <a:pt x="489" y="0"/>
                    <a:pt x="400" y="0"/>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40" name="Google Shape;5845;p97">
              <a:extLst>
                <a:ext uri="{FF2B5EF4-FFF2-40B4-BE49-F238E27FC236}">
                  <a16:creationId xmlns:a16="http://schemas.microsoft.com/office/drawing/2014/main" id="{FFF0705B-B042-40A2-8477-8F8F7510B123}"/>
                </a:ext>
              </a:extLst>
            </p:cNvPr>
            <p:cNvSpPr/>
            <p:nvPr/>
          </p:nvSpPr>
          <p:spPr>
            <a:xfrm rot="10100488">
              <a:off x="9439773" y="3929683"/>
              <a:ext cx="506197" cy="390634"/>
            </a:xfrm>
            <a:custGeom>
              <a:avLst/>
              <a:gdLst/>
              <a:ahLst/>
              <a:cxnLst/>
              <a:rect l="l" t="t" r="r" b="b"/>
              <a:pathLst>
                <a:path w="9641" h="8981" extrusionOk="0">
                  <a:moveTo>
                    <a:pt x="9247" y="1"/>
                  </a:moveTo>
                  <a:cubicBezTo>
                    <a:pt x="9165" y="1"/>
                    <a:pt x="9082" y="37"/>
                    <a:pt x="9023" y="126"/>
                  </a:cubicBezTo>
                  <a:cubicBezTo>
                    <a:pt x="8022" y="1827"/>
                    <a:pt x="6554" y="3228"/>
                    <a:pt x="5086" y="4529"/>
                  </a:cubicBezTo>
                  <a:cubicBezTo>
                    <a:pt x="3819" y="5697"/>
                    <a:pt x="2485" y="6797"/>
                    <a:pt x="1084" y="7798"/>
                  </a:cubicBezTo>
                  <a:cubicBezTo>
                    <a:pt x="783" y="7998"/>
                    <a:pt x="517" y="8198"/>
                    <a:pt x="250" y="8432"/>
                  </a:cubicBezTo>
                  <a:cubicBezTo>
                    <a:pt x="0" y="8626"/>
                    <a:pt x="142" y="8981"/>
                    <a:pt x="389" y="8981"/>
                  </a:cubicBezTo>
                  <a:cubicBezTo>
                    <a:pt x="439" y="8981"/>
                    <a:pt x="493" y="8966"/>
                    <a:pt x="550" y="8932"/>
                  </a:cubicBezTo>
                  <a:cubicBezTo>
                    <a:pt x="3052" y="7164"/>
                    <a:pt x="5520" y="5196"/>
                    <a:pt x="7555" y="2961"/>
                  </a:cubicBezTo>
                  <a:cubicBezTo>
                    <a:pt x="8255" y="2161"/>
                    <a:pt x="8989" y="1327"/>
                    <a:pt x="9523" y="393"/>
                  </a:cubicBezTo>
                  <a:cubicBezTo>
                    <a:pt x="9640" y="205"/>
                    <a:pt x="9444" y="1"/>
                    <a:pt x="9247"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grpSp>
          <p:nvGrpSpPr>
            <p:cNvPr id="741" name="Google Shape;5846;p97">
              <a:extLst>
                <a:ext uri="{FF2B5EF4-FFF2-40B4-BE49-F238E27FC236}">
                  <a16:creationId xmlns:a16="http://schemas.microsoft.com/office/drawing/2014/main" id="{F5C7C6AC-B618-412A-99F9-DA81E3881EDE}"/>
                </a:ext>
              </a:extLst>
            </p:cNvPr>
            <p:cNvGrpSpPr/>
            <p:nvPr/>
          </p:nvGrpSpPr>
          <p:grpSpPr>
            <a:xfrm>
              <a:off x="10522633" y="3961842"/>
              <a:ext cx="743369" cy="557590"/>
              <a:chOff x="5409980" y="2305472"/>
              <a:chExt cx="701679" cy="635332"/>
            </a:xfrm>
            <a:solidFill>
              <a:srgbClr val="578A36"/>
            </a:solidFill>
          </p:grpSpPr>
          <p:sp>
            <p:nvSpPr>
              <p:cNvPr id="743" name="Google Shape;5847;p97">
                <a:extLst>
                  <a:ext uri="{FF2B5EF4-FFF2-40B4-BE49-F238E27FC236}">
                    <a16:creationId xmlns:a16="http://schemas.microsoft.com/office/drawing/2014/main" id="{4C674B9F-1166-435B-8C4E-4211649AD944}"/>
                  </a:ext>
                </a:extLst>
              </p:cNvPr>
              <p:cNvSpPr/>
              <p:nvPr/>
            </p:nvSpPr>
            <p:spPr>
              <a:xfrm rot="-6503528">
                <a:off x="5748390" y="2356406"/>
                <a:ext cx="329815" cy="308415"/>
              </a:xfrm>
              <a:custGeom>
                <a:avLst/>
                <a:gdLst/>
                <a:ahLst/>
                <a:cxnLst/>
                <a:rect l="l" t="t" r="r" b="b"/>
                <a:pathLst>
                  <a:path w="4271" h="3994" extrusionOk="0">
                    <a:moveTo>
                      <a:pt x="1022" y="0"/>
                    </a:moveTo>
                    <a:cubicBezTo>
                      <a:pt x="725" y="0"/>
                      <a:pt x="487" y="63"/>
                      <a:pt x="367" y="172"/>
                    </a:cubicBezTo>
                    <a:cubicBezTo>
                      <a:pt x="0" y="439"/>
                      <a:pt x="0" y="1940"/>
                      <a:pt x="934" y="2941"/>
                    </a:cubicBezTo>
                    <a:cubicBezTo>
                      <a:pt x="1593" y="3622"/>
                      <a:pt x="2359" y="3994"/>
                      <a:pt x="2971" y="3994"/>
                    </a:cubicBezTo>
                    <a:cubicBezTo>
                      <a:pt x="3258" y="3994"/>
                      <a:pt x="3511" y="3912"/>
                      <a:pt x="3703" y="3741"/>
                    </a:cubicBezTo>
                    <a:cubicBezTo>
                      <a:pt x="4270" y="3207"/>
                      <a:pt x="4037" y="1940"/>
                      <a:pt x="3103" y="939"/>
                    </a:cubicBezTo>
                    <a:cubicBezTo>
                      <a:pt x="2497" y="266"/>
                      <a:pt x="1634" y="0"/>
                      <a:pt x="10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5848;p97">
                <a:extLst>
                  <a:ext uri="{FF2B5EF4-FFF2-40B4-BE49-F238E27FC236}">
                    <a16:creationId xmlns:a16="http://schemas.microsoft.com/office/drawing/2014/main" id="{8AB8DFA2-0C7F-4876-929A-05E47F9CBC2E}"/>
                  </a:ext>
                </a:extLst>
              </p:cNvPr>
              <p:cNvSpPr/>
              <p:nvPr/>
            </p:nvSpPr>
            <p:spPr>
              <a:xfrm rot="-6503520">
                <a:off x="5557651" y="2414774"/>
                <a:ext cx="338605" cy="555486"/>
              </a:xfrm>
              <a:custGeom>
                <a:avLst/>
                <a:gdLst/>
                <a:ahLst/>
                <a:cxnLst/>
                <a:rect l="l" t="t" r="r" b="b"/>
                <a:pathLst>
                  <a:path w="6832" h="11208" extrusionOk="0">
                    <a:moveTo>
                      <a:pt x="338" y="1"/>
                    </a:moveTo>
                    <a:cubicBezTo>
                      <a:pt x="171" y="1"/>
                      <a:pt x="1" y="137"/>
                      <a:pt x="61" y="359"/>
                    </a:cubicBezTo>
                    <a:cubicBezTo>
                      <a:pt x="728" y="3227"/>
                      <a:pt x="1963" y="6029"/>
                      <a:pt x="3731" y="8431"/>
                    </a:cubicBezTo>
                    <a:cubicBezTo>
                      <a:pt x="4431" y="9365"/>
                      <a:pt x="5232" y="10366"/>
                      <a:pt x="6166" y="11133"/>
                    </a:cubicBezTo>
                    <a:cubicBezTo>
                      <a:pt x="6233" y="11186"/>
                      <a:pt x="6308" y="11208"/>
                      <a:pt x="6379" y="11208"/>
                    </a:cubicBezTo>
                    <a:cubicBezTo>
                      <a:pt x="6624" y="11208"/>
                      <a:pt x="6832" y="10947"/>
                      <a:pt x="6599" y="10766"/>
                    </a:cubicBezTo>
                    <a:cubicBezTo>
                      <a:pt x="5665" y="9999"/>
                      <a:pt x="4931" y="9098"/>
                      <a:pt x="4231" y="8131"/>
                    </a:cubicBezTo>
                    <a:cubicBezTo>
                      <a:pt x="2463" y="5763"/>
                      <a:pt x="1262" y="3027"/>
                      <a:pt x="595" y="192"/>
                    </a:cubicBezTo>
                    <a:cubicBezTo>
                      <a:pt x="555" y="60"/>
                      <a:pt x="448" y="1"/>
                      <a:pt x="338"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grpSp>
        <p:sp>
          <p:nvSpPr>
            <p:cNvPr id="742" name="Google Shape;5849;p97">
              <a:extLst>
                <a:ext uri="{FF2B5EF4-FFF2-40B4-BE49-F238E27FC236}">
                  <a16:creationId xmlns:a16="http://schemas.microsoft.com/office/drawing/2014/main" id="{9CACB975-75A7-4050-BDD0-B771C83203F4}"/>
                </a:ext>
              </a:extLst>
            </p:cNvPr>
            <p:cNvSpPr/>
            <p:nvPr/>
          </p:nvSpPr>
          <p:spPr>
            <a:xfrm rot="16727314">
              <a:off x="9980942" y="3983709"/>
              <a:ext cx="396783" cy="363503"/>
            </a:xfrm>
            <a:custGeom>
              <a:avLst/>
              <a:gdLst/>
              <a:ahLst/>
              <a:cxnLst/>
              <a:rect l="l" t="t" r="r" b="b"/>
              <a:pathLst>
                <a:path w="9122" h="6923" extrusionOk="0">
                  <a:moveTo>
                    <a:pt x="399" y="0"/>
                  </a:moveTo>
                  <a:cubicBezTo>
                    <a:pt x="206" y="0"/>
                    <a:pt x="1" y="200"/>
                    <a:pt x="117" y="431"/>
                  </a:cubicBezTo>
                  <a:cubicBezTo>
                    <a:pt x="1751" y="3300"/>
                    <a:pt x="4853" y="5268"/>
                    <a:pt x="7822" y="6569"/>
                  </a:cubicBezTo>
                  <a:cubicBezTo>
                    <a:pt x="8122" y="6669"/>
                    <a:pt x="8356" y="6802"/>
                    <a:pt x="8656" y="6903"/>
                  </a:cubicBezTo>
                  <a:cubicBezTo>
                    <a:pt x="8698" y="6916"/>
                    <a:pt x="8736" y="6923"/>
                    <a:pt x="8771" y="6923"/>
                  </a:cubicBezTo>
                  <a:cubicBezTo>
                    <a:pt x="9073" y="6923"/>
                    <a:pt x="9122" y="6458"/>
                    <a:pt x="8823" y="6369"/>
                  </a:cubicBezTo>
                  <a:cubicBezTo>
                    <a:pt x="6588" y="5535"/>
                    <a:pt x="4320" y="4234"/>
                    <a:pt x="2585" y="2566"/>
                  </a:cubicBezTo>
                  <a:cubicBezTo>
                    <a:pt x="1818" y="1866"/>
                    <a:pt x="1117" y="1065"/>
                    <a:pt x="617" y="131"/>
                  </a:cubicBezTo>
                  <a:cubicBezTo>
                    <a:pt x="566" y="39"/>
                    <a:pt x="484" y="0"/>
                    <a:pt x="399" y="0"/>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grpSp>
      <p:grpSp>
        <p:nvGrpSpPr>
          <p:cNvPr id="745" name="Group 744">
            <a:extLst>
              <a:ext uri="{FF2B5EF4-FFF2-40B4-BE49-F238E27FC236}">
                <a16:creationId xmlns:a16="http://schemas.microsoft.com/office/drawing/2014/main" id="{2986F911-CAB4-4E2A-B636-B5EDE8F059C4}"/>
              </a:ext>
            </a:extLst>
          </p:cNvPr>
          <p:cNvGrpSpPr/>
          <p:nvPr/>
        </p:nvGrpSpPr>
        <p:grpSpPr>
          <a:xfrm rot="16200000">
            <a:off x="4917522" y="13155975"/>
            <a:ext cx="5059069" cy="747024"/>
            <a:chOff x="4582886" y="3784957"/>
            <a:chExt cx="7243354" cy="1290055"/>
          </a:xfrm>
        </p:grpSpPr>
        <p:sp>
          <p:nvSpPr>
            <p:cNvPr id="746" name="Google Shape;5815;p97">
              <a:extLst>
                <a:ext uri="{FF2B5EF4-FFF2-40B4-BE49-F238E27FC236}">
                  <a16:creationId xmlns:a16="http://schemas.microsoft.com/office/drawing/2014/main" id="{D9CC1059-A01D-4105-A673-125B144A1158}"/>
                </a:ext>
              </a:extLst>
            </p:cNvPr>
            <p:cNvSpPr/>
            <p:nvPr/>
          </p:nvSpPr>
          <p:spPr>
            <a:xfrm rot="15452804">
              <a:off x="11437850" y="4203582"/>
              <a:ext cx="306172" cy="470609"/>
            </a:xfrm>
            <a:custGeom>
              <a:avLst/>
              <a:gdLst/>
              <a:ahLst/>
              <a:cxnLst/>
              <a:rect l="l" t="t" r="r" b="b"/>
              <a:pathLst>
                <a:path w="7039" h="8963" extrusionOk="0">
                  <a:moveTo>
                    <a:pt x="2281" y="1"/>
                  </a:moveTo>
                  <a:cubicBezTo>
                    <a:pt x="2163" y="1"/>
                    <a:pt x="2058" y="17"/>
                    <a:pt x="1968" y="51"/>
                  </a:cubicBezTo>
                  <a:cubicBezTo>
                    <a:pt x="1134" y="351"/>
                    <a:pt x="0" y="2986"/>
                    <a:pt x="867" y="5388"/>
                  </a:cubicBezTo>
                  <a:cubicBezTo>
                    <a:pt x="1590" y="7525"/>
                    <a:pt x="3137" y="8963"/>
                    <a:pt x="4471" y="8963"/>
                  </a:cubicBezTo>
                  <a:cubicBezTo>
                    <a:pt x="4677" y="8963"/>
                    <a:pt x="4878" y="8928"/>
                    <a:pt x="5070" y="8857"/>
                  </a:cubicBezTo>
                  <a:cubicBezTo>
                    <a:pt x="6538" y="8323"/>
                    <a:pt x="7038" y="5921"/>
                    <a:pt x="6171" y="3520"/>
                  </a:cubicBezTo>
                  <a:cubicBezTo>
                    <a:pt x="5390" y="1328"/>
                    <a:pt x="3340" y="1"/>
                    <a:pt x="2281" y="1"/>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47" name="Google Shape;5816;p97">
              <a:extLst>
                <a:ext uri="{FF2B5EF4-FFF2-40B4-BE49-F238E27FC236}">
                  <a16:creationId xmlns:a16="http://schemas.microsoft.com/office/drawing/2014/main" id="{67284AD9-0B49-4C49-A0E3-CC1AAD4FAB5F}"/>
                </a:ext>
              </a:extLst>
            </p:cNvPr>
            <p:cNvSpPr/>
            <p:nvPr/>
          </p:nvSpPr>
          <p:spPr>
            <a:xfrm>
              <a:off x="4582886" y="4285933"/>
              <a:ext cx="7032962" cy="419729"/>
            </a:xfrm>
            <a:custGeom>
              <a:avLst/>
              <a:gdLst/>
              <a:ahLst/>
              <a:cxnLst/>
              <a:rect l="l" t="t" r="r" b="b"/>
              <a:pathLst>
                <a:path w="362712" h="19130" extrusionOk="0">
                  <a:moveTo>
                    <a:pt x="0" y="13495"/>
                  </a:moveTo>
                  <a:cubicBezTo>
                    <a:pt x="29959" y="9215"/>
                    <a:pt x="59957" y="-3358"/>
                    <a:pt x="89916" y="922"/>
                  </a:cubicBezTo>
                  <a:cubicBezTo>
                    <a:pt x="103596" y="2876"/>
                    <a:pt x="116430" y="8744"/>
                    <a:pt x="129540" y="13114"/>
                  </a:cubicBezTo>
                  <a:cubicBezTo>
                    <a:pt x="145293" y="18365"/>
                    <a:pt x="162566" y="20282"/>
                    <a:pt x="179070" y="18448"/>
                  </a:cubicBezTo>
                  <a:cubicBezTo>
                    <a:pt x="187435" y="17519"/>
                    <a:pt x="195935" y="17668"/>
                    <a:pt x="204216" y="16162"/>
                  </a:cubicBezTo>
                  <a:cubicBezTo>
                    <a:pt x="223157" y="12718"/>
                    <a:pt x="241120" y="4453"/>
                    <a:pt x="260223" y="2065"/>
                  </a:cubicBezTo>
                  <a:cubicBezTo>
                    <a:pt x="284446" y="-963"/>
                    <a:pt x="308295" y="10613"/>
                    <a:pt x="332232" y="15400"/>
                  </a:cubicBezTo>
                  <a:cubicBezTo>
                    <a:pt x="342598" y="17473"/>
                    <a:pt x="353257" y="11365"/>
                    <a:pt x="362712" y="6637"/>
                  </a:cubicBezTo>
                </a:path>
              </a:pathLst>
            </a:custGeom>
            <a:noFill/>
            <a:ln w="38100" cap="flat" cmpd="sng">
              <a:solidFill>
                <a:srgbClr val="578A36"/>
              </a:solidFill>
              <a:prstDash val="solid"/>
              <a:round/>
              <a:headEnd type="none" w="med" len="med"/>
              <a:tailEnd type="none" w="med" len="med"/>
            </a:ln>
          </p:spPr>
        </p:sp>
        <p:sp>
          <p:nvSpPr>
            <p:cNvPr id="748" name="Google Shape;5817;p97">
              <a:extLst>
                <a:ext uri="{FF2B5EF4-FFF2-40B4-BE49-F238E27FC236}">
                  <a16:creationId xmlns:a16="http://schemas.microsoft.com/office/drawing/2014/main" id="{67C5CD23-8C1C-43DA-8601-E198111B3E99}"/>
                </a:ext>
              </a:extLst>
            </p:cNvPr>
            <p:cNvSpPr/>
            <p:nvPr/>
          </p:nvSpPr>
          <p:spPr>
            <a:xfrm rot="16200000">
              <a:off x="10275950" y="4498182"/>
              <a:ext cx="532517" cy="498058"/>
            </a:xfrm>
            <a:custGeom>
              <a:avLst/>
              <a:gdLst/>
              <a:ahLst/>
              <a:cxnLst/>
              <a:rect l="l" t="t" r="r" b="b"/>
              <a:pathLst>
                <a:path w="12243" h="9486" extrusionOk="0">
                  <a:moveTo>
                    <a:pt x="8563" y="0"/>
                  </a:moveTo>
                  <a:cubicBezTo>
                    <a:pt x="7159" y="0"/>
                    <a:pt x="5454" y="616"/>
                    <a:pt x="3903" y="1803"/>
                  </a:cubicBezTo>
                  <a:cubicBezTo>
                    <a:pt x="1201" y="3838"/>
                    <a:pt x="1" y="6840"/>
                    <a:pt x="1268" y="8474"/>
                  </a:cubicBezTo>
                  <a:cubicBezTo>
                    <a:pt x="1792" y="9154"/>
                    <a:pt x="2665" y="9485"/>
                    <a:pt x="3703" y="9485"/>
                  </a:cubicBezTo>
                  <a:cubicBezTo>
                    <a:pt x="5110" y="9485"/>
                    <a:pt x="6819" y="8878"/>
                    <a:pt x="8373" y="7707"/>
                  </a:cubicBezTo>
                  <a:cubicBezTo>
                    <a:pt x="11075" y="5672"/>
                    <a:pt x="12243" y="2670"/>
                    <a:pt x="11008" y="1036"/>
                  </a:cubicBezTo>
                  <a:cubicBezTo>
                    <a:pt x="10483" y="339"/>
                    <a:pt x="9606" y="0"/>
                    <a:pt x="8563" y="0"/>
                  </a:cubicBezTo>
                  <a:close/>
                </a:path>
              </a:pathLst>
            </a:custGeom>
            <a:solidFill>
              <a:srgbClr val="3E6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5818;p97">
              <a:extLst>
                <a:ext uri="{FF2B5EF4-FFF2-40B4-BE49-F238E27FC236}">
                  <a16:creationId xmlns:a16="http://schemas.microsoft.com/office/drawing/2014/main" id="{CF0F18E5-874C-4A07-B6F3-F338602E6F6D}"/>
                </a:ext>
              </a:extLst>
            </p:cNvPr>
            <p:cNvSpPr/>
            <p:nvPr/>
          </p:nvSpPr>
          <p:spPr>
            <a:xfrm rot="15452804">
              <a:off x="6628876" y="3919964"/>
              <a:ext cx="306172" cy="470609"/>
            </a:xfrm>
            <a:custGeom>
              <a:avLst/>
              <a:gdLst/>
              <a:ahLst/>
              <a:cxnLst/>
              <a:rect l="l" t="t" r="r" b="b"/>
              <a:pathLst>
                <a:path w="7039" h="8963" extrusionOk="0">
                  <a:moveTo>
                    <a:pt x="2281" y="1"/>
                  </a:moveTo>
                  <a:cubicBezTo>
                    <a:pt x="2163" y="1"/>
                    <a:pt x="2058" y="17"/>
                    <a:pt x="1968" y="51"/>
                  </a:cubicBezTo>
                  <a:cubicBezTo>
                    <a:pt x="1134" y="351"/>
                    <a:pt x="0" y="2986"/>
                    <a:pt x="867" y="5388"/>
                  </a:cubicBezTo>
                  <a:cubicBezTo>
                    <a:pt x="1590" y="7525"/>
                    <a:pt x="3137" y="8963"/>
                    <a:pt x="4471" y="8963"/>
                  </a:cubicBezTo>
                  <a:cubicBezTo>
                    <a:pt x="4677" y="8963"/>
                    <a:pt x="4878" y="8928"/>
                    <a:pt x="5070" y="8857"/>
                  </a:cubicBezTo>
                  <a:cubicBezTo>
                    <a:pt x="6538" y="8323"/>
                    <a:pt x="7038" y="5921"/>
                    <a:pt x="6171" y="3520"/>
                  </a:cubicBezTo>
                  <a:cubicBezTo>
                    <a:pt x="5390" y="1328"/>
                    <a:pt x="3340" y="1"/>
                    <a:pt x="2281" y="1"/>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5819;p97">
              <a:extLst>
                <a:ext uri="{FF2B5EF4-FFF2-40B4-BE49-F238E27FC236}">
                  <a16:creationId xmlns:a16="http://schemas.microsoft.com/office/drawing/2014/main" id="{0CA70E51-A66F-434A-AD52-3EE784E3138A}"/>
                </a:ext>
              </a:extLst>
            </p:cNvPr>
            <p:cNvSpPr/>
            <p:nvPr/>
          </p:nvSpPr>
          <p:spPr>
            <a:xfrm rot="16200000">
              <a:off x="7890540" y="4280691"/>
              <a:ext cx="374367" cy="412161"/>
            </a:xfrm>
            <a:custGeom>
              <a:avLst/>
              <a:gdLst/>
              <a:ahLst/>
              <a:cxnLst/>
              <a:rect l="l" t="t" r="r" b="b"/>
              <a:pathLst>
                <a:path w="8607" h="7850" extrusionOk="0">
                  <a:moveTo>
                    <a:pt x="2524" y="1"/>
                  </a:moveTo>
                  <a:cubicBezTo>
                    <a:pt x="1977" y="1"/>
                    <a:pt x="1495" y="161"/>
                    <a:pt x="1134" y="501"/>
                  </a:cubicBezTo>
                  <a:cubicBezTo>
                    <a:pt x="0" y="1535"/>
                    <a:pt x="500" y="3937"/>
                    <a:pt x="2235" y="5805"/>
                  </a:cubicBezTo>
                  <a:cubicBezTo>
                    <a:pt x="3449" y="7110"/>
                    <a:pt x="4931" y="7850"/>
                    <a:pt x="6108" y="7850"/>
                  </a:cubicBezTo>
                  <a:cubicBezTo>
                    <a:pt x="6644" y="7850"/>
                    <a:pt x="7117" y="7696"/>
                    <a:pt x="7472" y="7372"/>
                  </a:cubicBezTo>
                  <a:cubicBezTo>
                    <a:pt x="8606" y="6305"/>
                    <a:pt x="8106" y="3937"/>
                    <a:pt x="6371" y="2035"/>
                  </a:cubicBezTo>
                  <a:cubicBezTo>
                    <a:pt x="5166" y="739"/>
                    <a:pt x="3697" y="1"/>
                    <a:pt x="2524" y="1"/>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5820;p97">
              <a:extLst>
                <a:ext uri="{FF2B5EF4-FFF2-40B4-BE49-F238E27FC236}">
                  <a16:creationId xmlns:a16="http://schemas.microsoft.com/office/drawing/2014/main" id="{9F5EEC25-F5D1-49D0-B300-BD1D10B47B16}"/>
                </a:ext>
              </a:extLst>
            </p:cNvPr>
            <p:cNvSpPr/>
            <p:nvPr/>
          </p:nvSpPr>
          <p:spPr>
            <a:xfrm rot="17739436">
              <a:off x="6832520" y="4646659"/>
              <a:ext cx="368632" cy="385422"/>
            </a:xfrm>
            <a:custGeom>
              <a:avLst/>
              <a:gdLst/>
              <a:ahLst/>
              <a:cxnLst/>
              <a:rect l="l" t="t" r="r" b="b"/>
              <a:pathLst>
                <a:path w="6239" h="5404" extrusionOk="0">
                  <a:moveTo>
                    <a:pt x="4675" y="1"/>
                  </a:moveTo>
                  <a:cubicBezTo>
                    <a:pt x="3837" y="1"/>
                    <a:pt x="2713" y="308"/>
                    <a:pt x="1869" y="1111"/>
                  </a:cubicBezTo>
                  <a:cubicBezTo>
                    <a:pt x="501" y="2345"/>
                    <a:pt x="1" y="4113"/>
                    <a:pt x="735" y="4947"/>
                  </a:cubicBezTo>
                  <a:cubicBezTo>
                    <a:pt x="1030" y="5255"/>
                    <a:pt x="1452" y="5403"/>
                    <a:pt x="1938" y="5403"/>
                  </a:cubicBezTo>
                  <a:cubicBezTo>
                    <a:pt x="2769" y="5403"/>
                    <a:pt x="3787" y="4968"/>
                    <a:pt x="4671" y="4147"/>
                  </a:cubicBezTo>
                  <a:cubicBezTo>
                    <a:pt x="6072" y="2846"/>
                    <a:pt x="6239" y="811"/>
                    <a:pt x="5772" y="310"/>
                  </a:cubicBezTo>
                  <a:cubicBezTo>
                    <a:pt x="5606" y="119"/>
                    <a:pt x="5195" y="1"/>
                    <a:pt x="4675" y="1"/>
                  </a:cubicBezTo>
                  <a:close/>
                </a:path>
              </a:pathLst>
            </a:custGeom>
            <a:solidFill>
              <a:srgbClr val="3E6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5821;p97">
              <a:extLst>
                <a:ext uri="{FF2B5EF4-FFF2-40B4-BE49-F238E27FC236}">
                  <a16:creationId xmlns:a16="http://schemas.microsoft.com/office/drawing/2014/main" id="{7DDC7E5A-4D18-4DD7-8954-168A48C656D2}"/>
                </a:ext>
              </a:extLst>
            </p:cNvPr>
            <p:cNvSpPr/>
            <p:nvPr/>
          </p:nvSpPr>
          <p:spPr>
            <a:xfrm rot="17543732">
              <a:off x="5180228" y="3962146"/>
              <a:ext cx="336660" cy="242102"/>
            </a:xfrm>
            <a:custGeom>
              <a:avLst/>
              <a:gdLst/>
              <a:ahLst/>
              <a:cxnLst/>
              <a:rect l="l" t="t" r="r" b="b"/>
              <a:pathLst>
                <a:path w="7740" h="4611" extrusionOk="0">
                  <a:moveTo>
                    <a:pt x="4270" y="1"/>
                  </a:moveTo>
                  <a:cubicBezTo>
                    <a:pt x="4042" y="1"/>
                    <a:pt x="3808" y="13"/>
                    <a:pt x="3570" y="40"/>
                  </a:cubicBezTo>
                  <a:cubicBezTo>
                    <a:pt x="1502" y="307"/>
                    <a:pt x="1" y="1974"/>
                    <a:pt x="67" y="2742"/>
                  </a:cubicBezTo>
                  <a:cubicBezTo>
                    <a:pt x="189" y="3412"/>
                    <a:pt x="1730" y="4610"/>
                    <a:pt x="3571" y="4610"/>
                  </a:cubicBezTo>
                  <a:cubicBezTo>
                    <a:pt x="3746" y="4610"/>
                    <a:pt x="3924" y="4600"/>
                    <a:pt x="4104" y="4576"/>
                  </a:cubicBezTo>
                  <a:cubicBezTo>
                    <a:pt x="6205" y="4343"/>
                    <a:pt x="7740" y="3142"/>
                    <a:pt x="7606" y="1874"/>
                  </a:cubicBezTo>
                  <a:cubicBezTo>
                    <a:pt x="7458" y="780"/>
                    <a:pt x="6052" y="1"/>
                    <a:pt x="4270" y="1"/>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5822;p97">
              <a:extLst>
                <a:ext uri="{FF2B5EF4-FFF2-40B4-BE49-F238E27FC236}">
                  <a16:creationId xmlns:a16="http://schemas.microsoft.com/office/drawing/2014/main" id="{10C3B39F-3BDC-4DC9-A39F-BEBB1B6537DB}"/>
                </a:ext>
              </a:extLst>
            </p:cNvPr>
            <p:cNvSpPr/>
            <p:nvPr/>
          </p:nvSpPr>
          <p:spPr>
            <a:xfrm rot="18067015">
              <a:off x="5708961" y="4421945"/>
              <a:ext cx="145148" cy="256123"/>
            </a:xfrm>
            <a:custGeom>
              <a:avLst/>
              <a:gdLst/>
              <a:ahLst/>
              <a:cxnLst/>
              <a:rect l="l" t="t" r="r" b="b"/>
              <a:pathLst>
                <a:path w="3337" h="4878" extrusionOk="0">
                  <a:moveTo>
                    <a:pt x="1958" y="0"/>
                  </a:moveTo>
                  <a:cubicBezTo>
                    <a:pt x="1494" y="0"/>
                    <a:pt x="396" y="948"/>
                    <a:pt x="234" y="2239"/>
                  </a:cubicBezTo>
                  <a:cubicBezTo>
                    <a:pt x="1" y="3573"/>
                    <a:pt x="568" y="4774"/>
                    <a:pt x="1335" y="4874"/>
                  </a:cubicBezTo>
                  <a:cubicBezTo>
                    <a:pt x="1360" y="4876"/>
                    <a:pt x="1386" y="4877"/>
                    <a:pt x="1411" y="4877"/>
                  </a:cubicBezTo>
                  <a:cubicBezTo>
                    <a:pt x="2188" y="4877"/>
                    <a:pt x="2975" y="3898"/>
                    <a:pt x="3136" y="2606"/>
                  </a:cubicBezTo>
                  <a:cubicBezTo>
                    <a:pt x="3337" y="1271"/>
                    <a:pt x="2503" y="70"/>
                    <a:pt x="2002" y="4"/>
                  </a:cubicBezTo>
                  <a:cubicBezTo>
                    <a:pt x="1988" y="2"/>
                    <a:pt x="1973" y="0"/>
                    <a:pt x="1958" y="0"/>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5823;p97">
              <a:extLst>
                <a:ext uri="{FF2B5EF4-FFF2-40B4-BE49-F238E27FC236}">
                  <a16:creationId xmlns:a16="http://schemas.microsoft.com/office/drawing/2014/main" id="{FECE5A35-1586-4B0E-AA1E-1E1236D241F6}"/>
                </a:ext>
              </a:extLst>
            </p:cNvPr>
            <p:cNvSpPr/>
            <p:nvPr/>
          </p:nvSpPr>
          <p:spPr>
            <a:xfrm rot="16727314">
              <a:off x="8501249" y="4235318"/>
              <a:ext cx="329405" cy="254184"/>
            </a:xfrm>
            <a:custGeom>
              <a:avLst/>
              <a:gdLst/>
              <a:ahLst/>
              <a:cxnLst/>
              <a:rect l="l" t="t" r="r" b="b"/>
              <a:pathLst>
                <a:path w="7573" h="4841" extrusionOk="0">
                  <a:moveTo>
                    <a:pt x="2626" y="1"/>
                  </a:moveTo>
                  <a:cubicBezTo>
                    <a:pt x="1582" y="1"/>
                    <a:pt x="740" y="377"/>
                    <a:pt x="467" y="1070"/>
                  </a:cubicBezTo>
                  <a:cubicBezTo>
                    <a:pt x="0" y="2204"/>
                    <a:pt x="1135" y="3672"/>
                    <a:pt x="2969" y="4439"/>
                  </a:cubicBezTo>
                  <a:cubicBezTo>
                    <a:pt x="3649" y="4710"/>
                    <a:pt x="4333" y="4840"/>
                    <a:pt x="4947" y="4840"/>
                  </a:cubicBezTo>
                  <a:cubicBezTo>
                    <a:pt x="5991" y="4840"/>
                    <a:pt x="6832" y="4465"/>
                    <a:pt x="7105" y="3772"/>
                  </a:cubicBezTo>
                  <a:cubicBezTo>
                    <a:pt x="7572" y="2637"/>
                    <a:pt x="6438" y="1136"/>
                    <a:pt x="4604" y="403"/>
                  </a:cubicBezTo>
                  <a:cubicBezTo>
                    <a:pt x="3924" y="131"/>
                    <a:pt x="3240" y="1"/>
                    <a:pt x="2626" y="1"/>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5824;p97">
              <a:extLst>
                <a:ext uri="{FF2B5EF4-FFF2-40B4-BE49-F238E27FC236}">
                  <a16:creationId xmlns:a16="http://schemas.microsoft.com/office/drawing/2014/main" id="{C5922C47-8B7F-4145-947F-72FCF60040C6}"/>
                </a:ext>
              </a:extLst>
            </p:cNvPr>
            <p:cNvSpPr/>
            <p:nvPr/>
          </p:nvSpPr>
          <p:spPr>
            <a:xfrm rot="15096480">
              <a:off x="9176601" y="4061572"/>
              <a:ext cx="185776" cy="209710"/>
            </a:xfrm>
            <a:custGeom>
              <a:avLst/>
              <a:gdLst/>
              <a:ahLst/>
              <a:cxnLst/>
              <a:rect l="l" t="t" r="r" b="b"/>
              <a:pathLst>
                <a:path w="4271" h="3994" extrusionOk="0">
                  <a:moveTo>
                    <a:pt x="1022" y="0"/>
                  </a:moveTo>
                  <a:cubicBezTo>
                    <a:pt x="725" y="0"/>
                    <a:pt x="487" y="63"/>
                    <a:pt x="367" y="172"/>
                  </a:cubicBezTo>
                  <a:cubicBezTo>
                    <a:pt x="0" y="439"/>
                    <a:pt x="0" y="1940"/>
                    <a:pt x="934" y="2941"/>
                  </a:cubicBezTo>
                  <a:cubicBezTo>
                    <a:pt x="1593" y="3622"/>
                    <a:pt x="2359" y="3994"/>
                    <a:pt x="2971" y="3994"/>
                  </a:cubicBezTo>
                  <a:cubicBezTo>
                    <a:pt x="3258" y="3994"/>
                    <a:pt x="3511" y="3912"/>
                    <a:pt x="3703" y="3741"/>
                  </a:cubicBezTo>
                  <a:cubicBezTo>
                    <a:pt x="4270" y="3207"/>
                    <a:pt x="4037" y="1940"/>
                    <a:pt x="3103" y="939"/>
                  </a:cubicBezTo>
                  <a:cubicBezTo>
                    <a:pt x="2497" y="266"/>
                    <a:pt x="1634" y="0"/>
                    <a:pt x="1022" y="0"/>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5825;p97">
              <a:extLst>
                <a:ext uri="{FF2B5EF4-FFF2-40B4-BE49-F238E27FC236}">
                  <a16:creationId xmlns:a16="http://schemas.microsoft.com/office/drawing/2014/main" id="{F45BA326-EEB1-4788-9738-3AECC365A0CD}"/>
                </a:ext>
              </a:extLst>
            </p:cNvPr>
            <p:cNvSpPr/>
            <p:nvPr/>
          </p:nvSpPr>
          <p:spPr>
            <a:xfrm rot="16727350">
              <a:off x="8715273" y="4676676"/>
              <a:ext cx="341613" cy="455060"/>
            </a:xfrm>
            <a:custGeom>
              <a:avLst/>
              <a:gdLst/>
              <a:ahLst/>
              <a:cxnLst/>
              <a:rect l="l" t="t" r="r" b="b"/>
              <a:pathLst>
                <a:path w="3971" h="4382" extrusionOk="0">
                  <a:moveTo>
                    <a:pt x="2972" y="1"/>
                  </a:moveTo>
                  <a:cubicBezTo>
                    <a:pt x="2388" y="1"/>
                    <a:pt x="1331" y="444"/>
                    <a:pt x="768" y="1381"/>
                  </a:cubicBezTo>
                  <a:cubicBezTo>
                    <a:pt x="1" y="2549"/>
                    <a:pt x="1" y="3816"/>
                    <a:pt x="735" y="4250"/>
                  </a:cubicBezTo>
                  <a:cubicBezTo>
                    <a:pt x="883" y="4339"/>
                    <a:pt x="1054" y="4382"/>
                    <a:pt x="1239" y="4382"/>
                  </a:cubicBezTo>
                  <a:cubicBezTo>
                    <a:pt x="1886" y="4382"/>
                    <a:pt x="2699" y="3857"/>
                    <a:pt x="3270" y="2949"/>
                  </a:cubicBezTo>
                  <a:cubicBezTo>
                    <a:pt x="3970" y="1781"/>
                    <a:pt x="3737" y="314"/>
                    <a:pt x="3303" y="80"/>
                  </a:cubicBezTo>
                  <a:cubicBezTo>
                    <a:pt x="3231" y="28"/>
                    <a:pt x="3116" y="1"/>
                    <a:pt x="2972" y="1"/>
                  </a:cubicBezTo>
                  <a:close/>
                </a:path>
              </a:pathLst>
            </a:custGeom>
            <a:solidFill>
              <a:srgbClr val="3E69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5826;p97">
              <a:extLst>
                <a:ext uri="{FF2B5EF4-FFF2-40B4-BE49-F238E27FC236}">
                  <a16:creationId xmlns:a16="http://schemas.microsoft.com/office/drawing/2014/main" id="{D39484D5-C67D-470D-9F04-5F8004726FCF}"/>
                </a:ext>
              </a:extLst>
            </p:cNvPr>
            <p:cNvSpPr/>
            <p:nvPr/>
          </p:nvSpPr>
          <p:spPr>
            <a:xfrm>
              <a:off x="11328968" y="4840044"/>
              <a:ext cx="388849" cy="207648"/>
            </a:xfrm>
            <a:custGeom>
              <a:avLst/>
              <a:gdLst/>
              <a:ahLst/>
              <a:cxnLst/>
              <a:rect l="l" t="t" r="r" b="b"/>
              <a:pathLst>
                <a:path w="7406" h="4774" extrusionOk="0">
                  <a:moveTo>
                    <a:pt x="2763" y="1"/>
                  </a:moveTo>
                  <a:cubicBezTo>
                    <a:pt x="1518" y="1"/>
                    <a:pt x="477" y="490"/>
                    <a:pt x="267" y="980"/>
                  </a:cubicBezTo>
                  <a:cubicBezTo>
                    <a:pt x="1" y="1647"/>
                    <a:pt x="968" y="3615"/>
                    <a:pt x="2803" y="4349"/>
                  </a:cubicBezTo>
                  <a:cubicBezTo>
                    <a:pt x="3503" y="4636"/>
                    <a:pt x="4198" y="4774"/>
                    <a:pt x="4818" y="4774"/>
                  </a:cubicBezTo>
                  <a:cubicBezTo>
                    <a:pt x="5854" y="4774"/>
                    <a:pt x="6680" y="4391"/>
                    <a:pt x="6972" y="3682"/>
                  </a:cubicBezTo>
                  <a:cubicBezTo>
                    <a:pt x="7406" y="2548"/>
                    <a:pt x="6305" y="1046"/>
                    <a:pt x="4437" y="313"/>
                  </a:cubicBezTo>
                  <a:cubicBezTo>
                    <a:pt x="3875" y="92"/>
                    <a:pt x="3300" y="1"/>
                    <a:pt x="2763" y="1"/>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5827;p97">
              <a:extLst>
                <a:ext uri="{FF2B5EF4-FFF2-40B4-BE49-F238E27FC236}">
                  <a16:creationId xmlns:a16="http://schemas.microsoft.com/office/drawing/2014/main" id="{D9560A01-7C08-4D0E-8766-FE770E26B93F}"/>
                </a:ext>
              </a:extLst>
            </p:cNvPr>
            <p:cNvSpPr/>
            <p:nvPr/>
          </p:nvSpPr>
          <p:spPr>
            <a:xfrm rot="16961792">
              <a:off x="9776639" y="4289501"/>
              <a:ext cx="233656" cy="371780"/>
            </a:xfrm>
            <a:custGeom>
              <a:avLst/>
              <a:gdLst/>
              <a:ahLst/>
              <a:cxnLst/>
              <a:rect l="l" t="t" r="r" b="b"/>
              <a:pathLst>
                <a:path w="5372" h="7081" extrusionOk="0">
                  <a:moveTo>
                    <a:pt x="3535" y="0"/>
                  </a:moveTo>
                  <a:cubicBezTo>
                    <a:pt x="2761" y="0"/>
                    <a:pt x="1095" y="1134"/>
                    <a:pt x="601" y="2924"/>
                  </a:cubicBezTo>
                  <a:cubicBezTo>
                    <a:pt x="1" y="4826"/>
                    <a:pt x="501" y="6660"/>
                    <a:pt x="1668" y="7027"/>
                  </a:cubicBezTo>
                  <a:cubicBezTo>
                    <a:pt x="1794" y="7063"/>
                    <a:pt x="1923" y="7081"/>
                    <a:pt x="2053" y="7081"/>
                  </a:cubicBezTo>
                  <a:cubicBezTo>
                    <a:pt x="3134" y="7081"/>
                    <a:pt x="4328" y="5885"/>
                    <a:pt x="4804" y="4159"/>
                  </a:cubicBezTo>
                  <a:cubicBezTo>
                    <a:pt x="5371" y="2191"/>
                    <a:pt x="4437" y="256"/>
                    <a:pt x="3703" y="22"/>
                  </a:cubicBezTo>
                  <a:cubicBezTo>
                    <a:pt x="3654" y="8"/>
                    <a:pt x="3597" y="0"/>
                    <a:pt x="3535" y="0"/>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59" name="Google Shape;5828;p97">
              <a:extLst>
                <a:ext uri="{FF2B5EF4-FFF2-40B4-BE49-F238E27FC236}">
                  <a16:creationId xmlns:a16="http://schemas.microsoft.com/office/drawing/2014/main" id="{E52FF41A-FB89-43F3-A9FC-562E664078C9}"/>
                </a:ext>
              </a:extLst>
            </p:cNvPr>
            <p:cNvSpPr/>
            <p:nvPr/>
          </p:nvSpPr>
          <p:spPr>
            <a:xfrm>
              <a:off x="6000686" y="4479879"/>
              <a:ext cx="294288" cy="243358"/>
            </a:xfrm>
            <a:custGeom>
              <a:avLst/>
              <a:gdLst/>
              <a:ahLst/>
              <a:cxnLst/>
              <a:rect l="l" t="t" r="r" b="b"/>
              <a:pathLst>
                <a:path w="5605" h="5595" extrusionOk="0">
                  <a:moveTo>
                    <a:pt x="1645" y="0"/>
                  </a:moveTo>
                  <a:cubicBezTo>
                    <a:pt x="1337" y="0"/>
                    <a:pt x="1059" y="82"/>
                    <a:pt x="835" y="252"/>
                  </a:cubicBezTo>
                  <a:cubicBezTo>
                    <a:pt x="1" y="919"/>
                    <a:pt x="201" y="2554"/>
                    <a:pt x="1302" y="3955"/>
                  </a:cubicBezTo>
                  <a:cubicBezTo>
                    <a:pt x="2074" y="4993"/>
                    <a:pt x="3109" y="5594"/>
                    <a:pt x="3938" y="5594"/>
                  </a:cubicBezTo>
                  <a:cubicBezTo>
                    <a:pt x="4254" y="5594"/>
                    <a:pt x="4540" y="5507"/>
                    <a:pt x="4771" y="5323"/>
                  </a:cubicBezTo>
                  <a:cubicBezTo>
                    <a:pt x="5605" y="4689"/>
                    <a:pt x="5404" y="3021"/>
                    <a:pt x="4337" y="1620"/>
                  </a:cubicBezTo>
                  <a:cubicBezTo>
                    <a:pt x="3533" y="597"/>
                    <a:pt x="2480" y="0"/>
                    <a:pt x="1645" y="0"/>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5829;p97">
              <a:extLst>
                <a:ext uri="{FF2B5EF4-FFF2-40B4-BE49-F238E27FC236}">
                  <a16:creationId xmlns:a16="http://schemas.microsoft.com/office/drawing/2014/main" id="{208AAF26-02EE-4B9E-94CF-3DBE45624287}"/>
                </a:ext>
              </a:extLst>
            </p:cNvPr>
            <p:cNvSpPr/>
            <p:nvPr/>
          </p:nvSpPr>
          <p:spPr>
            <a:xfrm rot="18630603">
              <a:off x="7260444" y="4381207"/>
              <a:ext cx="285355" cy="211128"/>
            </a:xfrm>
            <a:custGeom>
              <a:avLst/>
              <a:gdLst/>
              <a:ahLst/>
              <a:cxnLst/>
              <a:rect l="l" t="t" r="r" b="b"/>
              <a:pathLst>
                <a:path w="5038" h="3088" extrusionOk="0">
                  <a:moveTo>
                    <a:pt x="2179" y="0"/>
                  </a:moveTo>
                  <a:cubicBezTo>
                    <a:pt x="1113" y="0"/>
                    <a:pt x="180" y="584"/>
                    <a:pt x="68" y="1004"/>
                  </a:cubicBezTo>
                  <a:cubicBezTo>
                    <a:pt x="1" y="1438"/>
                    <a:pt x="835" y="2705"/>
                    <a:pt x="2169" y="3006"/>
                  </a:cubicBezTo>
                  <a:cubicBezTo>
                    <a:pt x="2448" y="3061"/>
                    <a:pt x="2720" y="3088"/>
                    <a:pt x="2979" y="3088"/>
                  </a:cubicBezTo>
                  <a:cubicBezTo>
                    <a:pt x="3960" y="3088"/>
                    <a:pt x="4739" y="2705"/>
                    <a:pt x="4871" y="2072"/>
                  </a:cubicBezTo>
                  <a:cubicBezTo>
                    <a:pt x="5038" y="1238"/>
                    <a:pt x="4137" y="370"/>
                    <a:pt x="2803" y="70"/>
                  </a:cubicBezTo>
                  <a:cubicBezTo>
                    <a:pt x="2593" y="22"/>
                    <a:pt x="2384" y="0"/>
                    <a:pt x="2179" y="0"/>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5830;p97">
              <a:extLst>
                <a:ext uri="{FF2B5EF4-FFF2-40B4-BE49-F238E27FC236}">
                  <a16:creationId xmlns:a16="http://schemas.microsoft.com/office/drawing/2014/main" id="{C71EFC7C-34F7-41F2-8937-0F49067C8E7A}"/>
                </a:ext>
              </a:extLst>
            </p:cNvPr>
            <p:cNvSpPr/>
            <p:nvPr/>
          </p:nvSpPr>
          <p:spPr>
            <a:xfrm>
              <a:off x="10196140" y="3919594"/>
              <a:ext cx="341554" cy="241452"/>
            </a:xfrm>
            <a:custGeom>
              <a:avLst/>
              <a:gdLst/>
              <a:ahLst/>
              <a:cxnLst/>
              <a:rect l="l" t="t" r="r" b="b"/>
              <a:pathLst>
                <a:path w="5238" h="4470" extrusionOk="0">
                  <a:moveTo>
                    <a:pt x="3587" y="0"/>
                  </a:moveTo>
                  <a:cubicBezTo>
                    <a:pt x="2908" y="0"/>
                    <a:pt x="2069" y="363"/>
                    <a:pt x="1335" y="1055"/>
                  </a:cubicBezTo>
                  <a:cubicBezTo>
                    <a:pt x="201" y="2089"/>
                    <a:pt x="1" y="3790"/>
                    <a:pt x="401" y="4224"/>
                  </a:cubicBezTo>
                  <a:cubicBezTo>
                    <a:pt x="540" y="4376"/>
                    <a:pt x="877" y="4470"/>
                    <a:pt x="1305" y="4470"/>
                  </a:cubicBezTo>
                  <a:cubicBezTo>
                    <a:pt x="2004" y="4470"/>
                    <a:pt x="2946" y="4218"/>
                    <a:pt x="3670" y="3556"/>
                  </a:cubicBezTo>
                  <a:cubicBezTo>
                    <a:pt x="4837" y="2456"/>
                    <a:pt x="5238" y="1055"/>
                    <a:pt x="4571" y="387"/>
                  </a:cubicBezTo>
                  <a:cubicBezTo>
                    <a:pt x="4335" y="127"/>
                    <a:pt x="3989" y="0"/>
                    <a:pt x="3587" y="0"/>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5831;p97">
              <a:extLst>
                <a:ext uri="{FF2B5EF4-FFF2-40B4-BE49-F238E27FC236}">
                  <a16:creationId xmlns:a16="http://schemas.microsoft.com/office/drawing/2014/main" id="{4C0A62EC-2839-4C16-86AB-B422F672168D}"/>
                </a:ext>
              </a:extLst>
            </p:cNvPr>
            <p:cNvSpPr/>
            <p:nvPr/>
          </p:nvSpPr>
          <p:spPr>
            <a:xfrm>
              <a:off x="9681146" y="3784957"/>
              <a:ext cx="341543" cy="273283"/>
            </a:xfrm>
            <a:custGeom>
              <a:avLst/>
              <a:gdLst/>
              <a:ahLst/>
              <a:cxnLst/>
              <a:rect l="l" t="t" r="r" b="b"/>
              <a:pathLst>
                <a:path w="6505" h="6283" extrusionOk="0">
                  <a:moveTo>
                    <a:pt x="4470" y="0"/>
                  </a:moveTo>
                  <a:cubicBezTo>
                    <a:pt x="3507" y="0"/>
                    <a:pt x="2317" y="622"/>
                    <a:pt x="1368" y="1711"/>
                  </a:cubicBezTo>
                  <a:cubicBezTo>
                    <a:pt x="0" y="3245"/>
                    <a:pt x="0" y="5547"/>
                    <a:pt x="567" y="6047"/>
                  </a:cubicBezTo>
                  <a:cubicBezTo>
                    <a:pt x="738" y="6198"/>
                    <a:pt x="1064" y="6282"/>
                    <a:pt x="1473" y="6282"/>
                  </a:cubicBezTo>
                  <a:cubicBezTo>
                    <a:pt x="2421" y="6282"/>
                    <a:pt x="3815" y="5831"/>
                    <a:pt x="4770" y="4713"/>
                  </a:cubicBezTo>
                  <a:cubicBezTo>
                    <a:pt x="6171" y="3178"/>
                    <a:pt x="6505" y="1210"/>
                    <a:pt x="5571" y="376"/>
                  </a:cubicBezTo>
                  <a:cubicBezTo>
                    <a:pt x="5275" y="121"/>
                    <a:pt x="4895" y="0"/>
                    <a:pt x="4470" y="0"/>
                  </a:cubicBezTo>
                  <a:close/>
                </a:path>
              </a:pathLst>
            </a:custGeom>
            <a:solidFill>
              <a:srgbClr val="8EB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5832;p97">
              <a:extLst>
                <a:ext uri="{FF2B5EF4-FFF2-40B4-BE49-F238E27FC236}">
                  <a16:creationId xmlns:a16="http://schemas.microsoft.com/office/drawing/2014/main" id="{47E4CE9F-C8E5-4470-9C28-249A66C293C0}"/>
                </a:ext>
              </a:extLst>
            </p:cNvPr>
            <p:cNvSpPr/>
            <p:nvPr/>
          </p:nvSpPr>
          <p:spPr>
            <a:xfrm rot="16200000">
              <a:off x="10156103" y="4328722"/>
              <a:ext cx="419341" cy="471543"/>
            </a:xfrm>
            <a:custGeom>
              <a:avLst/>
              <a:gdLst/>
              <a:ahLst/>
              <a:cxnLst/>
              <a:rect l="l" t="t" r="r" b="b"/>
              <a:pathLst>
                <a:path w="9641" h="8981" extrusionOk="0">
                  <a:moveTo>
                    <a:pt x="9247" y="1"/>
                  </a:moveTo>
                  <a:cubicBezTo>
                    <a:pt x="9165" y="1"/>
                    <a:pt x="9082" y="37"/>
                    <a:pt x="9023" y="126"/>
                  </a:cubicBezTo>
                  <a:cubicBezTo>
                    <a:pt x="8022" y="1827"/>
                    <a:pt x="6554" y="3228"/>
                    <a:pt x="5086" y="4529"/>
                  </a:cubicBezTo>
                  <a:cubicBezTo>
                    <a:pt x="3819" y="5697"/>
                    <a:pt x="2485" y="6797"/>
                    <a:pt x="1084" y="7798"/>
                  </a:cubicBezTo>
                  <a:cubicBezTo>
                    <a:pt x="783" y="7998"/>
                    <a:pt x="517" y="8198"/>
                    <a:pt x="250" y="8432"/>
                  </a:cubicBezTo>
                  <a:cubicBezTo>
                    <a:pt x="0" y="8626"/>
                    <a:pt x="142" y="8981"/>
                    <a:pt x="389" y="8981"/>
                  </a:cubicBezTo>
                  <a:cubicBezTo>
                    <a:pt x="439" y="8981"/>
                    <a:pt x="493" y="8966"/>
                    <a:pt x="550" y="8932"/>
                  </a:cubicBezTo>
                  <a:cubicBezTo>
                    <a:pt x="3052" y="7164"/>
                    <a:pt x="5520" y="5196"/>
                    <a:pt x="7555" y="2961"/>
                  </a:cubicBezTo>
                  <a:cubicBezTo>
                    <a:pt x="8255" y="2161"/>
                    <a:pt x="8989" y="1327"/>
                    <a:pt x="9523" y="393"/>
                  </a:cubicBezTo>
                  <a:cubicBezTo>
                    <a:pt x="9640" y="205"/>
                    <a:pt x="9444" y="1"/>
                    <a:pt x="9247"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64" name="Google Shape;5833;p97">
              <a:extLst>
                <a:ext uri="{FF2B5EF4-FFF2-40B4-BE49-F238E27FC236}">
                  <a16:creationId xmlns:a16="http://schemas.microsoft.com/office/drawing/2014/main" id="{CD478B1D-5D7A-4C1C-BC1E-96B1FE4F5501}"/>
                </a:ext>
              </a:extLst>
            </p:cNvPr>
            <p:cNvSpPr/>
            <p:nvPr/>
          </p:nvSpPr>
          <p:spPr>
            <a:xfrm rot="15452804">
              <a:off x="6519992" y="3922463"/>
              <a:ext cx="139928" cy="611062"/>
            </a:xfrm>
            <a:custGeom>
              <a:avLst/>
              <a:gdLst/>
              <a:ahLst/>
              <a:cxnLst/>
              <a:rect l="l" t="t" r="r" b="b"/>
              <a:pathLst>
                <a:path w="3217" h="11638" extrusionOk="0">
                  <a:moveTo>
                    <a:pt x="1155" y="1"/>
                  </a:moveTo>
                  <a:cubicBezTo>
                    <a:pt x="1046" y="1"/>
                    <a:pt x="939" y="55"/>
                    <a:pt x="901" y="182"/>
                  </a:cubicBezTo>
                  <a:cubicBezTo>
                    <a:pt x="0" y="2518"/>
                    <a:pt x="434" y="5153"/>
                    <a:pt x="1101" y="7488"/>
                  </a:cubicBezTo>
                  <a:cubicBezTo>
                    <a:pt x="1468" y="8855"/>
                    <a:pt x="1969" y="10256"/>
                    <a:pt x="2636" y="11491"/>
                  </a:cubicBezTo>
                  <a:cubicBezTo>
                    <a:pt x="2688" y="11596"/>
                    <a:pt x="2771" y="11638"/>
                    <a:pt x="2854" y="11638"/>
                  </a:cubicBezTo>
                  <a:cubicBezTo>
                    <a:pt x="3034" y="11638"/>
                    <a:pt x="3217" y="11440"/>
                    <a:pt x="3103" y="11257"/>
                  </a:cubicBezTo>
                  <a:cubicBezTo>
                    <a:pt x="2502" y="10090"/>
                    <a:pt x="2002" y="8789"/>
                    <a:pt x="1668" y="7488"/>
                  </a:cubicBezTo>
                  <a:cubicBezTo>
                    <a:pt x="1001" y="5186"/>
                    <a:pt x="601" y="2651"/>
                    <a:pt x="1435" y="349"/>
                  </a:cubicBezTo>
                  <a:cubicBezTo>
                    <a:pt x="1517" y="143"/>
                    <a:pt x="1332" y="1"/>
                    <a:pt x="1155"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65" name="Google Shape;5834;p97">
              <a:extLst>
                <a:ext uri="{FF2B5EF4-FFF2-40B4-BE49-F238E27FC236}">
                  <a16:creationId xmlns:a16="http://schemas.microsoft.com/office/drawing/2014/main" id="{39DD2CCF-1264-480E-AA38-1DC8703028C0}"/>
                </a:ext>
              </a:extLst>
            </p:cNvPr>
            <p:cNvSpPr/>
            <p:nvPr/>
          </p:nvSpPr>
          <p:spPr>
            <a:xfrm rot="17739536">
              <a:off x="6719435" y="4363110"/>
              <a:ext cx="253926" cy="483564"/>
            </a:xfrm>
            <a:custGeom>
              <a:avLst/>
              <a:gdLst/>
              <a:ahLst/>
              <a:cxnLst/>
              <a:rect l="l" t="t" r="r" b="b"/>
              <a:pathLst>
                <a:path w="5838" h="9210" extrusionOk="0">
                  <a:moveTo>
                    <a:pt x="5512" y="1"/>
                  </a:moveTo>
                  <a:cubicBezTo>
                    <a:pt x="5371" y="1"/>
                    <a:pt x="5237" y="101"/>
                    <a:pt x="5270" y="301"/>
                  </a:cubicBezTo>
                  <a:cubicBezTo>
                    <a:pt x="5371" y="2569"/>
                    <a:pt x="4303" y="4704"/>
                    <a:pt x="2802" y="6372"/>
                  </a:cubicBezTo>
                  <a:cubicBezTo>
                    <a:pt x="2035" y="7206"/>
                    <a:pt x="1168" y="8040"/>
                    <a:pt x="200" y="8674"/>
                  </a:cubicBezTo>
                  <a:cubicBezTo>
                    <a:pt x="1" y="8844"/>
                    <a:pt x="142" y="9209"/>
                    <a:pt x="374" y="9209"/>
                  </a:cubicBezTo>
                  <a:cubicBezTo>
                    <a:pt x="414" y="9209"/>
                    <a:pt x="456" y="9199"/>
                    <a:pt x="500" y="9174"/>
                  </a:cubicBezTo>
                  <a:cubicBezTo>
                    <a:pt x="2535" y="7840"/>
                    <a:pt x="4370" y="5738"/>
                    <a:pt x="5270" y="3470"/>
                  </a:cubicBezTo>
                  <a:cubicBezTo>
                    <a:pt x="5637" y="2469"/>
                    <a:pt x="5838" y="1368"/>
                    <a:pt x="5804" y="301"/>
                  </a:cubicBezTo>
                  <a:cubicBezTo>
                    <a:pt x="5804" y="101"/>
                    <a:pt x="5654" y="1"/>
                    <a:pt x="5512"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66" name="Google Shape;5835;p97">
              <a:extLst>
                <a:ext uri="{FF2B5EF4-FFF2-40B4-BE49-F238E27FC236}">
                  <a16:creationId xmlns:a16="http://schemas.microsoft.com/office/drawing/2014/main" id="{11F2B57F-3861-4504-AAE2-4756B68C1E73}"/>
                </a:ext>
              </a:extLst>
            </p:cNvPr>
            <p:cNvSpPr/>
            <p:nvPr/>
          </p:nvSpPr>
          <p:spPr>
            <a:xfrm rot="16200000">
              <a:off x="7793489" y="4311836"/>
              <a:ext cx="282330" cy="505304"/>
            </a:xfrm>
            <a:custGeom>
              <a:avLst/>
              <a:gdLst/>
              <a:ahLst/>
              <a:cxnLst/>
              <a:rect l="l" t="t" r="r" b="b"/>
              <a:pathLst>
                <a:path w="6491" h="9624" extrusionOk="0">
                  <a:moveTo>
                    <a:pt x="329" y="1"/>
                  </a:moveTo>
                  <a:cubicBezTo>
                    <a:pt x="165" y="1"/>
                    <a:pt x="1" y="124"/>
                    <a:pt x="39" y="337"/>
                  </a:cubicBezTo>
                  <a:cubicBezTo>
                    <a:pt x="973" y="3640"/>
                    <a:pt x="2675" y="6975"/>
                    <a:pt x="5376" y="9144"/>
                  </a:cubicBezTo>
                  <a:cubicBezTo>
                    <a:pt x="5543" y="9277"/>
                    <a:pt x="5777" y="9444"/>
                    <a:pt x="5944" y="9577"/>
                  </a:cubicBezTo>
                  <a:cubicBezTo>
                    <a:pt x="5997" y="9609"/>
                    <a:pt x="6050" y="9624"/>
                    <a:pt x="6098" y="9624"/>
                  </a:cubicBezTo>
                  <a:cubicBezTo>
                    <a:pt x="6348" y="9624"/>
                    <a:pt x="6490" y="9245"/>
                    <a:pt x="6210" y="9077"/>
                  </a:cubicBezTo>
                  <a:cubicBezTo>
                    <a:pt x="5443" y="8576"/>
                    <a:pt x="4709" y="7809"/>
                    <a:pt x="4109" y="7109"/>
                  </a:cubicBezTo>
                  <a:cubicBezTo>
                    <a:pt x="2374" y="5107"/>
                    <a:pt x="1274" y="2706"/>
                    <a:pt x="606" y="204"/>
                  </a:cubicBezTo>
                  <a:cubicBezTo>
                    <a:pt x="565" y="64"/>
                    <a:pt x="447" y="1"/>
                    <a:pt x="329"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67" name="Google Shape;5836;p97">
              <a:extLst>
                <a:ext uri="{FF2B5EF4-FFF2-40B4-BE49-F238E27FC236}">
                  <a16:creationId xmlns:a16="http://schemas.microsoft.com/office/drawing/2014/main" id="{D89EF6C4-D646-4EE4-82EF-740007BA0D31}"/>
                </a:ext>
              </a:extLst>
            </p:cNvPr>
            <p:cNvSpPr/>
            <p:nvPr/>
          </p:nvSpPr>
          <p:spPr>
            <a:xfrm rot="16961792">
              <a:off x="9676130" y="4158338"/>
              <a:ext cx="116611" cy="514328"/>
            </a:xfrm>
            <a:custGeom>
              <a:avLst/>
              <a:gdLst/>
              <a:ahLst/>
              <a:cxnLst/>
              <a:rect l="l" t="t" r="r" b="b"/>
              <a:pathLst>
                <a:path w="2681" h="9796" extrusionOk="0">
                  <a:moveTo>
                    <a:pt x="1643" y="0"/>
                  </a:moveTo>
                  <a:cubicBezTo>
                    <a:pt x="1477" y="0"/>
                    <a:pt x="1307" y="132"/>
                    <a:pt x="1347" y="368"/>
                  </a:cubicBezTo>
                  <a:cubicBezTo>
                    <a:pt x="2114" y="3303"/>
                    <a:pt x="1513" y="6739"/>
                    <a:pt x="112" y="9407"/>
                  </a:cubicBezTo>
                  <a:cubicBezTo>
                    <a:pt x="1" y="9609"/>
                    <a:pt x="189" y="9795"/>
                    <a:pt x="376" y="9795"/>
                  </a:cubicBezTo>
                  <a:cubicBezTo>
                    <a:pt x="467" y="9795"/>
                    <a:pt x="558" y="9751"/>
                    <a:pt x="613" y="9641"/>
                  </a:cubicBezTo>
                  <a:cubicBezTo>
                    <a:pt x="2081" y="6806"/>
                    <a:pt x="2681" y="3270"/>
                    <a:pt x="1914" y="201"/>
                  </a:cubicBezTo>
                  <a:cubicBezTo>
                    <a:pt x="1873" y="64"/>
                    <a:pt x="1758" y="0"/>
                    <a:pt x="1643" y="0"/>
                  </a:cubicBezTo>
                  <a:close/>
                </a:path>
              </a:pathLst>
            </a:custGeom>
            <a:solidFill>
              <a:srgbClr val="578A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5837;p97">
              <a:extLst>
                <a:ext uri="{FF2B5EF4-FFF2-40B4-BE49-F238E27FC236}">
                  <a16:creationId xmlns:a16="http://schemas.microsoft.com/office/drawing/2014/main" id="{26182E59-7182-4E44-BE85-FF1638A6B63D}"/>
                </a:ext>
              </a:extLst>
            </p:cNvPr>
            <p:cNvSpPr/>
            <p:nvPr/>
          </p:nvSpPr>
          <p:spPr>
            <a:xfrm>
              <a:off x="11155598" y="4620045"/>
              <a:ext cx="460150" cy="368625"/>
            </a:xfrm>
            <a:custGeom>
              <a:avLst/>
              <a:gdLst/>
              <a:ahLst/>
              <a:cxnLst/>
              <a:rect l="l" t="t" r="r" b="b"/>
              <a:pathLst>
                <a:path w="8764" h="8475" extrusionOk="0">
                  <a:moveTo>
                    <a:pt x="275" y="0"/>
                  </a:moveTo>
                  <a:cubicBezTo>
                    <a:pt x="134" y="0"/>
                    <a:pt x="0" y="100"/>
                    <a:pt x="34" y="300"/>
                  </a:cubicBezTo>
                  <a:cubicBezTo>
                    <a:pt x="100" y="4236"/>
                    <a:pt x="3903" y="6738"/>
                    <a:pt x="7239" y="8073"/>
                  </a:cubicBezTo>
                  <a:cubicBezTo>
                    <a:pt x="7572" y="8206"/>
                    <a:pt x="7906" y="8339"/>
                    <a:pt x="8273" y="8473"/>
                  </a:cubicBezTo>
                  <a:cubicBezTo>
                    <a:pt x="8284" y="8474"/>
                    <a:pt x="8295" y="8474"/>
                    <a:pt x="8305" y="8474"/>
                  </a:cubicBezTo>
                  <a:cubicBezTo>
                    <a:pt x="8647" y="8474"/>
                    <a:pt x="8763" y="7969"/>
                    <a:pt x="8440" y="7872"/>
                  </a:cubicBezTo>
                  <a:cubicBezTo>
                    <a:pt x="7572" y="7639"/>
                    <a:pt x="6705" y="7239"/>
                    <a:pt x="5871" y="6838"/>
                  </a:cubicBezTo>
                  <a:cubicBezTo>
                    <a:pt x="4237" y="6004"/>
                    <a:pt x="2635" y="4904"/>
                    <a:pt x="1601" y="3403"/>
                  </a:cubicBezTo>
                  <a:cubicBezTo>
                    <a:pt x="968" y="2502"/>
                    <a:pt x="601" y="1401"/>
                    <a:pt x="567" y="300"/>
                  </a:cubicBezTo>
                  <a:cubicBezTo>
                    <a:pt x="567" y="100"/>
                    <a:pt x="417" y="0"/>
                    <a:pt x="275" y="0"/>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69" name="Google Shape;5838;p97">
              <a:extLst>
                <a:ext uri="{FF2B5EF4-FFF2-40B4-BE49-F238E27FC236}">
                  <a16:creationId xmlns:a16="http://schemas.microsoft.com/office/drawing/2014/main" id="{C584D022-B30D-4A97-983A-1A7FABCBD6B0}"/>
                </a:ext>
              </a:extLst>
            </p:cNvPr>
            <p:cNvSpPr/>
            <p:nvPr/>
          </p:nvSpPr>
          <p:spPr>
            <a:xfrm rot="16727314">
              <a:off x="8575990" y="4551449"/>
              <a:ext cx="234233" cy="468570"/>
            </a:xfrm>
            <a:custGeom>
              <a:avLst/>
              <a:gdLst/>
              <a:ahLst/>
              <a:cxnLst/>
              <a:rect l="l" t="t" r="r" b="b"/>
              <a:pathLst>
                <a:path w="5385" h="8924" extrusionOk="0">
                  <a:moveTo>
                    <a:pt x="5050" y="0"/>
                  </a:moveTo>
                  <a:cubicBezTo>
                    <a:pt x="4941" y="0"/>
                    <a:pt x="4838" y="59"/>
                    <a:pt x="4811" y="194"/>
                  </a:cubicBezTo>
                  <a:cubicBezTo>
                    <a:pt x="4211" y="2395"/>
                    <a:pt x="3244" y="4497"/>
                    <a:pt x="1976" y="6398"/>
                  </a:cubicBezTo>
                  <a:cubicBezTo>
                    <a:pt x="1476" y="7099"/>
                    <a:pt x="909" y="7799"/>
                    <a:pt x="241" y="8399"/>
                  </a:cubicBezTo>
                  <a:cubicBezTo>
                    <a:pt x="1" y="8640"/>
                    <a:pt x="232" y="8924"/>
                    <a:pt x="470" y="8924"/>
                  </a:cubicBezTo>
                  <a:cubicBezTo>
                    <a:pt x="529" y="8924"/>
                    <a:pt x="589" y="8906"/>
                    <a:pt x="642" y="8866"/>
                  </a:cubicBezTo>
                  <a:cubicBezTo>
                    <a:pt x="1342" y="8266"/>
                    <a:pt x="1909" y="7465"/>
                    <a:pt x="2410" y="6732"/>
                  </a:cubicBezTo>
                  <a:cubicBezTo>
                    <a:pt x="3744" y="4797"/>
                    <a:pt x="4711" y="2629"/>
                    <a:pt x="5345" y="327"/>
                  </a:cubicBezTo>
                  <a:cubicBezTo>
                    <a:pt x="5385" y="128"/>
                    <a:pt x="5211" y="0"/>
                    <a:pt x="5050" y="0"/>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70" name="Google Shape;5839;p97">
              <a:extLst>
                <a:ext uri="{FF2B5EF4-FFF2-40B4-BE49-F238E27FC236}">
                  <a16:creationId xmlns:a16="http://schemas.microsoft.com/office/drawing/2014/main" id="{227F50B2-77C1-4D59-A2D1-801FCA65E36F}"/>
                </a:ext>
              </a:extLst>
            </p:cNvPr>
            <p:cNvSpPr/>
            <p:nvPr/>
          </p:nvSpPr>
          <p:spPr>
            <a:xfrm rot="15096480">
              <a:off x="8925825" y="4050439"/>
              <a:ext cx="297172" cy="588490"/>
            </a:xfrm>
            <a:custGeom>
              <a:avLst/>
              <a:gdLst/>
              <a:ahLst/>
              <a:cxnLst/>
              <a:rect l="l" t="t" r="r" b="b"/>
              <a:pathLst>
                <a:path w="6832" h="11208" extrusionOk="0">
                  <a:moveTo>
                    <a:pt x="338" y="1"/>
                  </a:moveTo>
                  <a:cubicBezTo>
                    <a:pt x="171" y="1"/>
                    <a:pt x="1" y="137"/>
                    <a:pt x="61" y="359"/>
                  </a:cubicBezTo>
                  <a:cubicBezTo>
                    <a:pt x="728" y="3227"/>
                    <a:pt x="1963" y="6029"/>
                    <a:pt x="3731" y="8431"/>
                  </a:cubicBezTo>
                  <a:cubicBezTo>
                    <a:pt x="4431" y="9365"/>
                    <a:pt x="5232" y="10366"/>
                    <a:pt x="6166" y="11133"/>
                  </a:cubicBezTo>
                  <a:cubicBezTo>
                    <a:pt x="6233" y="11186"/>
                    <a:pt x="6308" y="11208"/>
                    <a:pt x="6379" y="11208"/>
                  </a:cubicBezTo>
                  <a:cubicBezTo>
                    <a:pt x="6624" y="11208"/>
                    <a:pt x="6832" y="10947"/>
                    <a:pt x="6599" y="10766"/>
                  </a:cubicBezTo>
                  <a:cubicBezTo>
                    <a:pt x="5665" y="9999"/>
                    <a:pt x="4931" y="9098"/>
                    <a:pt x="4231" y="8131"/>
                  </a:cubicBezTo>
                  <a:cubicBezTo>
                    <a:pt x="2463" y="5763"/>
                    <a:pt x="1262" y="3027"/>
                    <a:pt x="595" y="192"/>
                  </a:cubicBezTo>
                  <a:cubicBezTo>
                    <a:pt x="555" y="60"/>
                    <a:pt x="448" y="1"/>
                    <a:pt x="338"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71" name="Google Shape;5840;p97">
              <a:extLst>
                <a:ext uri="{FF2B5EF4-FFF2-40B4-BE49-F238E27FC236}">
                  <a16:creationId xmlns:a16="http://schemas.microsoft.com/office/drawing/2014/main" id="{BF3162F3-BD38-44F4-A4BA-5A412D9614C6}"/>
                </a:ext>
              </a:extLst>
            </p:cNvPr>
            <p:cNvSpPr/>
            <p:nvPr/>
          </p:nvSpPr>
          <p:spPr>
            <a:xfrm rot="18067015">
              <a:off x="5502506" y="4230726"/>
              <a:ext cx="137015" cy="488251"/>
            </a:xfrm>
            <a:custGeom>
              <a:avLst/>
              <a:gdLst/>
              <a:ahLst/>
              <a:cxnLst/>
              <a:rect l="l" t="t" r="r" b="b"/>
              <a:pathLst>
                <a:path w="3150" h="9299" extrusionOk="0">
                  <a:moveTo>
                    <a:pt x="393" y="1"/>
                  </a:moveTo>
                  <a:cubicBezTo>
                    <a:pt x="179" y="1"/>
                    <a:pt x="0" y="262"/>
                    <a:pt x="181" y="442"/>
                  </a:cubicBezTo>
                  <a:cubicBezTo>
                    <a:pt x="2249" y="2677"/>
                    <a:pt x="2849" y="6113"/>
                    <a:pt x="2483" y="9049"/>
                  </a:cubicBezTo>
                  <a:cubicBezTo>
                    <a:pt x="2466" y="9215"/>
                    <a:pt x="2591" y="9299"/>
                    <a:pt x="2724" y="9299"/>
                  </a:cubicBezTo>
                  <a:cubicBezTo>
                    <a:pt x="2858" y="9299"/>
                    <a:pt x="3000" y="9215"/>
                    <a:pt x="3016" y="9049"/>
                  </a:cubicBezTo>
                  <a:cubicBezTo>
                    <a:pt x="3150" y="7948"/>
                    <a:pt x="3116" y="6847"/>
                    <a:pt x="2983" y="5746"/>
                  </a:cubicBezTo>
                  <a:cubicBezTo>
                    <a:pt x="2716" y="3678"/>
                    <a:pt x="2016" y="1610"/>
                    <a:pt x="581" y="76"/>
                  </a:cubicBezTo>
                  <a:cubicBezTo>
                    <a:pt x="521" y="23"/>
                    <a:pt x="456" y="1"/>
                    <a:pt x="393"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72" name="Google Shape;5841;p97">
              <a:extLst>
                <a:ext uri="{FF2B5EF4-FFF2-40B4-BE49-F238E27FC236}">
                  <a16:creationId xmlns:a16="http://schemas.microsoft.com/office/drawing/2014/main" id="{EB2DE7D9-7BF0-4327-9966-7214083D6C36}"/>
                </a:ext>
              </a:extLst>
            </p:cNvPr>
            <p:cNvSpPr/>
            <p:nvPr/>
          </p:nvSpPr>
          <p:spPr>
            <a:xfrm rot="16727314">
              <a:off x="8282038" y="4326971"/>
              <a:ext cx="396783" cy="363503"/>
            </a:xfrm>
            <a:custGeom>
              <a:avLst/>
              <a:gdLst/>
              <a:ahLst/>
              <a:cxnLst/>
              <a:rect l="l" t="t" r="r" b="b"/>
              <a:pathLst>
                <a:path w="9122" h="6923" extrusionOk="0">
                  <a:moveTo>
                    <a:pt x="399" y="0"/>
                  </a:moveTo>
                  <a:cubicBezTo>
                    <a:pt x="206" y="0"/>
                    <a:pt x="1" y="200"/>
                    <a:pt x="117" y="431"/>
                  </a:cubicBezTo>
                  <a:cubicBezTo>
                    <a:pt x="1751" y="3300"/>
                    <a:pt x="4853" y="5268"/>
                    <a:pt x="7822" y="6569"/>
                  </a:cubicBezTo>
                  <a:cubicBezTo>
                    <a:pt x="8122" y="6669"/>
                    <a:pt x="8356" y="6802"/>
                    <a:pt x="8656" y="6903"/>
                  </a:cubicBezTo>
                  <a:cubicBezTo>
                    <a:pt x="8698" y="6916"/>
                    <a:pt x="8736" y="6923"/>
                    <a:pt x="8771" y="6923"/>
                  </a:cubicBezTo>
                  <a:cubicBezTo>
                    <a:pt x="9073" y="6923"/>
                    <a:pt x="9122" y="6458"/>
                    <a:pt x="8823" y="6369"/>
                  </a:cubicBezTo>
                  <a:cubicBezTo>
                    <a:pt x="6588" y="5535"/>
                    <a:pt x="4320" y="4234"/>
                    <a:pt x="2585" y="2566"/>
                  </a:cubicBezTo>
                  <a:cubicBezTo>
                    <a:pt x="1818" y="1866"/>
                    <a:pt x="1117" y="1065"/>
                    <a:pt x="617" y="131"/>
                  </a:cubicBezTo>
                  <a:cubicBezTo>
                    <a:pt x="566" y="39"/>
                    <a:pt x="484" y="0"/>
                    <a:pt x="399" y="0"/>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73" name="Google Shape;5842;p97">
              <a:extLst>
                <a:ext uri="{FF2B5EF4-FFF2-40B4-BE49-F238E27FC236}">
                  <a16:creationId xmlns:a16="http://schemas.microsoft.com/office/drawing/2014/main" id="{A8D81DBB-95CA-4902-B487-C6140E2E09B2}"/>
                </a:ext>
              </a:extLst>
            </p:cNvPr>
            <p:cNvSpPr/>
            <p:nvPr/>
          </p:nvSpPr>
          <p:spPr>
            <a:xfrm rot="17543732">
              <a:off x="5012730" y="4201817"/>
              <a:ext cx="493855" cy="111626"/>
            </a:xfrm>
            <a:custGeom>
              <a:avLst/>
              <a:gdLst/>
              <a:ahLst/>
              <a:cxnLst/>
              <a:rect l="l" t="t" r="r" b="b"/>
              <a:pathLst>
                <a:path w="11354" h="2126" extrusionOk="0">
                  <a:moveTo>
                    <a:pt x="395" y="1"/>
                  </a:moveTo>
                  <a:cubicBezTo>
                    <a:pt x="115" y="1"/>
                    <a:pt x="0" y="474"/>
                    <a:pt x="323" y="603"/>
                  </a:cubicBezTo>
                  <a:cubicBezTo>
                    <a:pt x="1724" y="1103"/>
                    <a:pt x="3192" y="1503"/>
                    <a:pt x="4660" y="1770"/>
                  </a:cubicBezTo>
                  <a:cubicBezTo>
                    <a:pt x="5628" y="1948"/>
                    <a:pt x="6744" y="2125"/>
                    <a:pt x="7843" y="2125"/>
                  </a:cubicBezTo>
                  <a:cubicBezTo>
                    <a:pt x="9016" y="2125"/>
                    <a:pt x="10168" y="1923"/>
                    <a:pt x="11098" y="1303"/>
                  </a:cubicBezTo>
                  <a:cubicBezTo>
                    <a:pt x="11354" y="1132"/>
                    <a:pt x="11173" y="768"/>
                    <a:pt x="10948" y="768"/>
                  </a:cubicBezTo>
                  <a:cubicBezTo>
                    <a:pt x="10910" y="768"/>
                    <a:pt x="10870" y="778"/>
                    <a:pt x="10831" y="803"/>
                  </a:cubicBezTo>
                  <a:cubicBezTo>
                    <a:pt x="9958" y="1368"/>
                    <a:pt x="8890" y="1558"/>
                    <a:pt x="7797" y="1558"/>
                  </a:cubicBezTo>
                  <a:cubicBezTo>
                    <a:pt x="6633" y="1558"/>
                    <a:pt x="5441" y="1343"/>
                    <a:pt x="4426" y="1136"/>
                  </a:cubicBezTo>
                  <a:cubicBezTo>
                    <a:pt x="3092" y="836"/>
                    <a:pt x="1724" y="503"/>
                    <a:pt x="423" y="2"/>
                  </a:cubicBezTo>
                  <a:cubicBezTo>
                    <a:pt x="414" y="1"/>
                    <a:pt x="404" y="1"/>
                    <a:pt x="395"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74" name="Google Shape;5843;p97">
              <a:extLst>
                <a:ext uri="{FF2B5EF4-FFF2-40B4-BE49-F238E27FC236}">
                  <a16:creationId xmlns:a16="http://schemas.microsoft.com/office/drawing/2014/main" id="{5CCF1425-D018-4BFA-993E-0BCFFAE7DE50}"/>
                </a:ext>
              </a:extLst>
            </p:cNvPr>
            <p:cNvSpPr/>
            <p:nvPr/>
          </p:nvSpPr>
          <p:spPr>
            <a:xfrm>
              <a:off x="5924502" y="4287891"/>
              <a:ext cx="267826" cy="353489"/>
            </a:xfrm>
            <a:custGeom>
              <a:avLst/>
              <a:gdLst/>
              <a:ahLst/>
              <a:cxnLst/>
              <a:rect l="l" t="t" r="r" b="b"/>
              <a:pathLst>
                <a:path w="5101" h="8127" extrusionOk="0">
                  <a:moveTo>
                    <a:pt x="250" y="0"/>
                  </a:moveTo>
                  <a:cubicBezTo>
                    <a:pt x="120" y="0"/>
                    <a:pt x="1" y="84"/>
                    <a:pt x="17" y="263"/>
                  </a:cubicBezTo>
                  <a:cubicBezTo>
                    <a:pt x="184" y="2231"/>
                    <a:pt x="1218" y="3966"/>
                    <a:pt x="2352" y="5567"/>
                  </a:cubicBezTo>
                  <a:cubicBezTo>
                    <a:pt x="3019" y="6434"/>
                    <a:pt x="3720" y="7302"/>
                    <a:pt x="4520" y="8069"/>
                  </a:cubicBezTo>
                  <a:cubicBezTo>
                    <a:pt x="4567" y="8109"/>
                    <a:pt x="4621" y="8126"/>
                    <a:pt x="4674" y="8126"/>
                  </a:cubicBezTo>
                  <a:cubicBezTo>
                    <a:pt x="4887" y="8126"/>
                    <a:pt x="5101" y="7849"/>
                    <a:pt x="4887" y="7635"/>
                  </a:cubicBezTo>
                  <a:cubicBezTo>
                    <a:pt x="4154" y="6935"/>
                    <a:pt x="3486" y="6134"/>
                    <a:pt x="2886" y="5367"/>
                  </a:cubicBezTo>
                  <a:cubicBezTo>
                    <a:pt x="1819" y="3899"/>
                    <a:pt x="751" y="2131"/>
                    <a:pt x="551" y="263"/>
                  </a:cubicBezTo>
                  <a:cubicBezTo>
                    <a:pt x="534" y="92"/>
                    <a:pt x="386" y="0"/>
                    <a:pt x="250" y="0"/>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75" name="Google Shape;5844;p97">
              <a:extLst>
                <a:ext uri="{FF2B5EF4-FFF2-40B4-BE49-F238E27FC236}">
                  <a16:creationId xmlns:a16="http://schemas.microsoft.com/office/drawing/2014/main" id="{23DD1131-194C-4379-9233-EBD03A255FC8}"/>
                </a:ext>
              </a:extLst>
            </p:cNvPr>
            <p:cNvSpPr/>
            <p:nvPr/>
          </p:nvSpPr>
          <p:spPr>
            <a:xfrm rot="18630566">
              <a:off x="7109159" y="4455985"/>
              <a:ext cx="219346" cy="182032"/>
            </a:xfrm>
            <a:custGeom>
              <a:avLst/>
              <a:gdLst/>
              <a:ahLst/>
              <a:cxnLst/>
              <a:rect l="l" t="t" r="r" b="b"/>
              <a:pathLst>
                <a:path w="5043" h="3467" extrusionOk="0">
                  <a:moveTo>
                    <a:pt x="400" y="0"/>
                  </a:moveTo>
                  <a:cubicBezTo>
                    <a:pt x="199" y="0"/>
                    <a:pt x="0" y="200"/>
                    <a:pt x="139" y="431"/>
                  </a:cubicBezTo>
                  <a:cubicBezTo>
                    <a:pt x="406" y="798"/>
                    <a:pt x="673" y="1165"/>
                    <a:pt x="973" y="1499"/>
                  </a:cubicBezTo>
                  <a:cubicBezTo>
                    <a:pt x="1540" y="2166"/>
                    <a:pt x="2274" y="2800"/>
                    <a:pt x="3108" y="3133"/>
                  </a:cubicBezTo>
                  <a:cubicBezTo>
                    <a:pt x="3608" y="3333"/>
                    <a:pt x="4142" y="3467"/>
                    <a:pt x="4676" y="3467"/>
                  </a:cubicBezTo>
                  <a:cubicBezTo>
                    <a:pt x="5032" y="3467"/>
                    <a:pt x="5042" y="2932"/>
                    <a:pt x="4706" y="2932"/>
                  </a:cubicBezTo>
                  <a:cubicBezTo>
                    <a:pt x="4696" y="2932"/>
                    <a:pt x="4686" y="2932"/>
                    <a:pt x="4676" y="2933"/>
                  </a:cubicBezTo>
                  <a:cubicBezTo>
                    <a:pt x="4638" y="2935"/>
                    <a:pt x="4600" y="2935"/>
                    <a:pt x="4563" y="2935"/>
                  </a:cubicBezTo>
                  <a:cubicBezTo>
                    <a:pt x="3041" y="2935"/>
                    <a:pt x="1687" y="1637"/>
                    <a:pt x="873" y="498"/>
                  </a:cubicBezTo>
                  <a:lnTo>
                    <a:pt x="640" y="131"/>
                  </a:lnTo>
                  <a:cubicBezTo>
                    <a:pt x="578" y="39"/>
                    <a:pt x="489" y="0"/>
                    <a:pt x="400" y="0"/>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sp>
          <p:nvSpPr>
            <p:cNvPr id="776" name="Google Shape;5845;p97">
              <a:extLst>
                <a:ext uri="{FF2B5EF4-FFF2-40B4-BE49-F238E27FC236}">
                  <a16:creationId xmlns:a16="http://schemas.microsoft.com/office/drawing/2014/main" id="{C9542076-678B-4688-B5F8-386E0915D302}"/>
                </a:ext>
              </a:extLst>
            </p:cNvPr>
            <p:cNvSpPr/>
            <p:nvPr/>
          </p:nvSpPr>
          <p:spPr>
            <a:xfrm rot="10100488">
              <a:off x="9439773" y="3929683"/>
              <a:ext cx="506197" cy="390634"/>
            </a:xfrm>
            <a:custGeom>
              <a:avLst/>
              <a:gdLst/>
              <a:ahLst/>
              <a:cxnLst/>
              <a:rect l="l" t="t" r="r" b="b"/>
              <a:pathLst>
                <a:path w="9641" h="8981" extrusionOk="0">
                  <a:moveTo>
                    <a:pt x="9247" y="1"/>
                  </a:moveTo>
                  <a:cubicBezTo>
                    <a:pt x="9165" y="1"/>
                    <a:pt x="9082" y="37"/>
                    <a:pt x="9023" y="126"/>
                  </a:cubicBezTo>
                  <a:cubicBezTo>
                    <a:pt x="8022" y="1827"/>
                    <a:pt x="6554" y="3228"/>
                    <a:pt x="5086" y="4529"/>
                  </a:cubicBezTo>
                  <a:cubicBezTo>
                    <a:pt x="3819" y="5697"/>
                    <a:pt x="2485" y="6797"/>
                    <a:pt x="1084" y="7798"/>
                  </a:cubicBezTo>
                  <a:cubicBezTo>
                    <a:pt x="783" y="7998"/>
                    <a:pt x="517" y="8198"/>
                    <a:pt x="250" y="8432"/>
                  </a:cubicBezTo>
                  <a:cubicBezTo>
                    <a:pt x="0" y="8626"/>
                    <a:pt x="142" y="8981"/>
                    <a:pt x="389" y="8981"/>
                  </a:cubicBezTo>
                  <a:cubicBezTo>
                    <a:pt x="439" y="8981"/>
                    <a:pt x="493" y="8966"/>
                    <a:pt x="550" y="8932"/>
                  </a:cubicBezTo>
                  <a:cubicBezTo>
                    <a:pt x="3052" y="7164"/>
                    <a:pt x="5520" y="5196"/>
                    <a:pt x="7555" y="2961"/>
                  </a:cubicBezTo>
                  <a:cubicBezTo>
                    <a:pt x="8255" y="2161"/>
                    <a:pt x="8989" y="1327"/>
                    <a:pt x="9523" y="393"/>
                  </a:cubicBezTo>
                  <a:cubicBezTo>
                    <a:pt x="9640" y="205"/>
                    <a:pt x="9444" y="1"/>
                    <a:pt x="9247" y="1"/>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grpSp>
          <p:nvGrpSpPr>
            <p:cNvPr id="777" name="Google Shape;5846;p97">
              <a:extLst>
                <a:ext uri="{FF2B5EF4-FFF2-40B4-BE49-F238E27FC236}">
                  <a16:creationId xmlns:a16="http://schemas.microsoft.com/office/drawing/2014/main" id="{F05D50EF-6E1C-4AA9-B141-B16312A85376}"/>
                </a:ext>
              </a:extLst>
            </p:cNvPr>
            <p:cNvGrpSpPr/>
            <p:nvPr/>
          </p:nvGrpSpPr>
          <p:grpSpPr>
            <a:xfrm>
              <a:off x="10522633" y="3961842"/>
              <a:ext cx="743369" cy="557590"/>
              <a:chOff x="5409980" y="2305472"/>
              <a:chExt cx="701679" cy="635332"/>
            </a:xfrm>
            <a:solidFill>
              <a:srgbClr val="578A36"/>
            </a:solidFill>
          </p:grpSpPr>
          <p:sp>
            <p:nvSpPr>
              <p:cNvPr id="779" name="Google Shape;5847;p97">
                <a:extLst>
                  <a:ext uri="{FF2B5EF4-FFF2-40B4-BE49-F238E27FC236}">
                    <a16:creationId xmlns:a16="http://schemas.microsoft.com/office/drawing/2014/main" id="{0F2995D9-3889-49AB-90C4-EE1EA9DBD5A3}"/>
                  </a:ext>
                </a:extLst>
              </p:cNvPr>
              <p:cNvSpPr/>
              <p:nvPr/>
            </p:nvSpPr>
            <p:spPr>
              <a:xfrm rot="-6503528">
                <a:off x="5748390" y="2356406"/>
                <a:ext cx="329815" cy="308415"/>
              </a:xfrm>
              <a:custGeom>
                <a:avLst/>
                <a:gdLst/>
                <a:ahLst/>
                <a:cxnLst/>
                <a:rect l="l" t="t" r="r" b="b"/>
                <a:pathLst>
                  <a:path w="4271" h="3994" extrusionOk="0">
                    <a:moveTo>
                      <a:pt x="1022" y="0"/>
                    </a:moveTo>
                    <a:cubicBezTo>
                      <a:pt x="725" y="0"/>
                      <a:pt x="487" y="63"/>
                      <a:pt x="367" y="172"/>
                    </a:cubicBezTo>
                    <a:cubicBezTo>
                      <a:pt x="0" y="439"/>
                      <a:pt x="0" y="1940"/>
                      <a:pt x="934" y="2941"/>
                    </a:cubicBezTo>
                    <a:cubicBezTo>
                      <a:pt x="1593" y="3622"/>
                      <a:pt x="2359" y="3994"/>
                      <a:pt x="2971" y="3994"/>
                    </a:cubicBezTo>
                    <a:cubicBezTo>
                      <a:pt x="3258" y="3994"/>
                      <a:pt x="3511" y="3912"/>
                      <a:pt x="3703" y="3741"/>
                    </a:cubicBezTo>
                    <a:cubicBezTo>
                      <a:pt x="4270" y="3207"/>
                      <a:pt x="4037" y="1940"/>
                      <a:pt x="3103" y="939"/>
                    </a:cubicBezTo>
                    <a:cubicBezTo>
                      <a:pt x="2497" y="266"/>
                      <a:pt x="1634" y="0"/>
                      <a:pt x="10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5848;p97">
                <a:extLst>
                  <a:ext uri="{FF2B5EF4-FFF2-40B4-BE49-F238E27FC236}">
                    <a16:creationId xmlns:a16="http://schemas.microsoft.com/office/drawing/2014/main" id="{B0676BF3-6F0B-42FE-8EBE-558E61186020}"/>
                  </a:ext>
                </a:extLst>
              </p:cNvPr>
              <p:cNvSpPr/>
              <p:nvPr/>
            </p:nvSpPr>
            <p:spPr>
              <a:xfrm rot="-6503520">
                <a:off x="5557651" y="2414774"/>
                <a:ext cx="338605" cy="555486"/>
              </a:xfrm>
              <a:custGeom>
                <a:avLst/>
                <a:gdLst/>
                <a:ahLst/>
                <a:cxnLst/>
                <a:rect l="l" t="t" r="r" b="b"/>
                <a:pathLst>
                  <a:path w="6832" h="11208" extrusionOk="0">
                    <a:moveTo>
                      <a:pt x="338" y="1"/>
                    </a:moveTo>
                    <a:cubicBezTo>
                      <a:pt x="171" y="1"/>
                      <a:pt x="1" y="137"/>
                      <a:pt x="61" y="359"/>
                    </a:cubicBezTo>
                    <a:cubicBezTo>
                      <a:pt x="728" y="3227"/>
                      <a:pt x="1963" y="6029"/>
                      <a:pt x="3731" y="8431"/>
                    </a:cubicBezTo>
                    <a:cubicBezTo>
                      <a:pt x="4431" y="9365"/>
                      <a:pt x="5232" y="10366"/>
                      <a:pt x="6166" y="11133"/>
                    </a:cubicBezTo>
                    <a:cubicBezTo>
                      <a:pt x="6233" y="11186"/>
                      <a:pt x="6308" y="11208"/>
                      <a:pt x="6379" y="11208"/>
                    </a:cubicBezTo>
                    <a:cubicBezTo>
                      <a:pt x="6624" y="11208"/>
                      <a:pt x="6832" y="10947"/>
                      <a:pt x="6599" y="10766"/>
                    </a:cubicBezTo>
                    <a:cubicBezTo>
                      <a:pt x="5665" y="9999"/>
                      <a:pt x="4931" y="9098"/>
                      <a:pt x="4231" y="8131"/>
                    </a:cubicBezTo>
                    <a:cubicBezTo>
                      <a:pt x="2463" y="5763"/>
                      <a:pt x="1262" y="3027"/>
                      <a:pt x="595" y="192"/>
                    </a:cubicBezTo>
                    <a:cubicBezTo>
                      <a:pt x="555" y="60"/>
                      <a:pt x="448" y="1"/>
                      <a:pt x="338" y="1"/>
                    </a:cubicBezTo>
                    <a:close/>
                  </a:path>
                </a:pathLst>
              </a:custGeom>
              <a:grp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grpSp>
        <p:sp>
          <p:nvSpPr>
            <p:cNvPr id="778" name="Google Shape;5849;p97">
              <a:extLst>
                <a:ext uri="{FF2B5EF4-FFF2-40B4-BE49-F238E27FC236}">
                  <a16:creationId xmlns:a16="http://schemas.microsoft.com/office/drawing/2014/main" id="{CD6D7461-6308-4985-BF4A-C6134CC65E3A}"/>
                </a:ext>
              </a:extLst>
            </p:cNvPr>
            <p:cNvSpPr/>
            <p:nvPr/>
          </p:nvSpPr>
          <p:spPr>
            <a:xfrm rot="16727314">
              <a:off x="9980942" y="3983709"/>
              <a:ext cx="396783" cy="363503"/>
            </a:xfrm>
            <a:custGeom>
              <a:avLst/>
              <a:gdLst/>
              <a:ahLst/>
              <a:cxnLst/>
              <a:rect l="l" t="t" r="r" b="b"/>
              <a:pathLst>
                <a:path w="9122" h="6923" extrusionOk="0">
                  <a:moveTo>
                    <a:pt x="399" y="0"/>
                  </a:moveTo>
                  <a:cubicBezTo>
                    <a:pt x="206" y="0"/>
                    <a:pt x="1" y="200"/>
                    <a:pt x="117" y="431"/>
                  </a:cubicBezTo>
                  <a:cubicBezTo>
                    <a:pt x="1751" y="3300"/>
                    <a:pt x="4853" y="5268"/>
                    <a:pt x="7822" y="6569"/>
                  </a:cubicBezTo>
                  <a:cubicBezTo>
                    <a:pt x="8122" y="6669"/>
                    <a:pt x="8356" y="6802"/>
                    <a:pt x="8656" y="6903"/>
                  </a:cubicBezTo>
                  <a:cubicBezTo>
                    <a:pt x="8698" y="6916"/>
                    <a:pt x="8736" y="6923"/>
                    <a:pt x="8771" y="6923"/>
                  </a:cubicBezTo>
                  <a:cubicBezTo>
                    <a:pt x="9073" y="6923"/>
                    <a:pt x="9122" y="6458"/>
                    <a:pt x="8823" y="6369"/>
                  </a:cubicBezTo>
                  <a:cubicBezTo>
                    <a:pt x="6588" y="5535"/>
                    <a:pt x="4320" y="4234"/>
                    <a:pt x="2585" y="2566"/>
                  </a:cubicBezTo>
                  <a:cubicBezTo>
                    <a:pt x="1818" y="1866"/>
                    <a:pt x="1117" y="1065"/>
                    <a:pt x="617" y="131"/>
                  </a:cubicBezTo>
                  <a:cubicBezTo>
                    <a:pt x="566" y="39"/>
                    <a:pt x="484" y="0"/>
                    <a:pt x="399" y="0"/>
                  </a:cubicBezTo>
                  <a:close/>
                </a:path>
              </a:pathLst>
            </a:custGeom>
            <a:solidFill>
              <a:srgbClr val="578A36"/>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78A36"/>
                </a:solidFill>
              </a:endParaRPr>
            </a:p>
          </p:txBody>
        </p:sp>
      </p:grpSp>
      <p:pic>
        <p:nvPicPr>
          <p:cNvPr id="782" name="Picture 781">
            <a:extLst>
              <a:ext uri="{FF2B5EF4-FFF2-40B4-BE49-F238E27FC236}">
                <a16:creationId xmlns:a16="http://schemas.microsoft.com/office/drawing/2014/main" id="{84B3BB40-947A-465C-930B-256B627C221B}"/>
              </a:ext>
            </a:extLst>
          </p:cNvPr>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904597" y="10824958"/>
            <a:ext cx="715657" cy="668741"/>
          </a:xfrm>
          <a:prstGeom prst="rect">
            <a:avLst/>
          </a:prstGeom>
        </p:spPr>
      </p:pic>
      <p:pic>
        <p:nvPicPr>
          <p:cNvPr id="784" name="Picture 783">
            <a:extLst>
              <a:ext uri="{FF2B5EF4-FFF2-40B4-BE49-F238E27FC236}">
                <a16:creationId xmlns:a16="http://schemas.microsoft.com/office/drawing/2014/main" id="{40B390D2-04A7-463C-B7E2-4D985AC405B2}"/>
              </a:ext>
            </a:extLst>
          </p:cNvPr>
          <p:cNvPicPr>
            <a:picLocks noChangeAspect="1"/>
          </p:cNvPicPr>
          <p:nvPr/>
        </p:nvPicPr>
        <p:blipFill rotWithShape="1">
          <a:blip r:embed="rId47" cstate="print">
            <a:extLst>
              <a:ext uri="{28A0092B-C50C-407E-A947-70E740481C1C}">
                <a14:useLocalDpi xmlns:a14="http://schemas.microsoft.com/office/drawing/2010/main" val="0"/>
              </a:ext>
            </a:extLst>
          </a:blip>
          <a:srcRect t="40103" b="7353"/>
          <a:stretch/>
        </p:blipFill>
        <p:spPr>
          <a:xfrm>
            <a:off x="1281777" y="14359014"/>
            <a:ext cx="2598038" cy="1365111"/>
          </a:xfrm>
          <a:prstGeom prst="rect">
            <a:avLst/>
          </a:prstGeom>
          <a:ln>
            <a:noFill/>
          </a:ln>
          <a:effectLst>
            <a:outerShdw blurRad="292100" dist="139700" dir="2700000" algn="tl" rotWithShape="0">
              <a:srgbClr val="333333">
                <a:alpha val="65000"/>
              </a:srgbClr>
            </a:outerShdw>
          </a:effectLst>
        </p:spPr>
      </p:pic>
      <p:pic>
        <p:nvPicPr>
          <p:cNvPr id="788" name="Picture 787">
            <a:extLst>
              <a:ext uri="{FF2B5EF4-FFF2-40B4-BE49-F238E27FC236}">
                <a16:creationId xmlns:a16="http://schemas.microsoft.com/office/drawing/2014/main" id="{847F56AC-28CF-4246-AFC5-04FD90A2353E}"/>
              </a:ext>
            </a:extLst>
          </p:cNvPr>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739328" y="14280908"/>
            <a:ext cx="1484001" cy="1484001"/>
          </a:xfrm>
          <a:prstGeom prst="rect">
            <a:avLst/>
          </a:prstGeom>
        </p:spPr>
      </p:pic>
      <p:sp>
        <p:nvSpPr>
          <p:cNvPr id="305" name="Rectangle: Rounded Corners 304">
            <a:extLst>
              <a:ext uri="{FF2B5EF4-FFF2-40B4-BE49-F238E27FC236}">
                <a16:creationId xmlns:a16="http://schemas.microsoft.com/office/drawing/2014/main" id="{6843F896-94F5-477D-BE7B-0871BB8A54BE}"/>
              </a:ext>
            </a:extLst>
          </p:cNvPr>
          <p:cNvSpPr/>
          <p:nvPr/>
        </p:nvSpPr>
        <p:spPr>
          <a:xfrm>
            <a:off x="5760189" y="7855014"/>
            <a:ext cx="2485097" cy="2409417"/>
          </a:xfrm>
          <a:prstGeom prst="roundRect">
            <a:avLst>
              <a:gd name="adj" fmla="val 11681"/>
            </a:avLst>
          </a:prstGeom>
          <a:blipFill>
            <a:blip r:embed="rId49"/>
            <a:stretch>
              <a:fillRect/>
            </a:stretch>
          </a:blipFill>
          <a:ln w="76200">
            <a:gradFill flip="none" rotWithShape="1">
              <a:gsLst>
                <a:gs pos="29000">
                  <a:srgbClr val="FFFF00"/>
                </a:gs>
                <a:gs pos="40000">
                  <a:srgbClr val="73A568"/>
                </a:gs>
                <a:gs pos="45000">
                  <a:srgbClr val="00B050"/>
                </a:gs>
              </a:gsLst>
              <a:lin ang="2700000" scaled="1"/>
              <a:tileRect/>
            </a:gradFill>
          </a:ln>
          <a:effectLst>
            <a:outerShdw blurRad="50800" dist="50800" dir="5400000" algn="ctr" rotWithShape="0">
              <a:srgbClr val="BCD3C7"/>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Baloo 2" pitchFamily="2" charset="0"/>
              <a:cs typeface="Baloo 2" pitchFamily="2"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1449</TotalTime>
  <Words>445</Words>
  <Application>Microsoft Office PowerPoint</Application>
  <PresentationFormat>Custom</PresentationFormat>
  <Paragraphs>41</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Caveat Brush</vt:lpstr>
      <vt:lpstr>Baloo 2</vt:lpstr>
      <vt:lpstr>Calibri</vt:lpstr>
      <vt:lpstr>Faustina Bold</vt:lpstr>
      <vt:lpstr>Faustina</vt:lpstr>
      <vt:lpstr>Arial</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dc:title>
  <cp:lastModifiedBy>Lý Minh Hiền</cp:lastModifiedBy>
  <cp:revision>96</cp:revision>
  <dcterms:created xsi:type="dcterms:W3CDTF">2006-08-16T00:00:00Z</dcterms:created>
  <dcterms:modified xsi:type="dcterms:W3CDTF">2024-10-29T13:08:11Z</dcterms:modified>
  <dc:identifier>DAGR7rU6FoI</dc:identifier>
</cp:coreProperties>
</file>